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4"/>
  </p:sldMasterIdLst>
  <p:notesMasterIdLst>
    <p:notesMasterId r:id="rId15"/>
  </p:notesMasterIdLst>
  <p:handoutMasterIdLst>
    <p:handoutMasterId r:id="rId16"/>
  </p:handoutMasterIdLst>
  <p:sldIdLst>
    <p:sldId id="324" r:id="rId5"/>
    <p:sldId id="4491" r:id="rId6"/>
    <p:sldId id="325" r:id="rId7"/>
    <p:sldId id="291" r:id="rId8"/>
    <p:sldId id="326" r:id="rId9"/>
    <p:sldId id="328" r:id="rId10"/>
    <p:sldId id="4489" r:id="rId11"/>
    <p:sldId id="4492" r:id="rId12"/>
    <p:sldId id="4493" r:id="rId13"/>
    <p:sldId id="28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3D3"/>
    <a:srgbClr val="6AA2B8"/>
    <a:srgbClr val="042789"/>
    <a:srgbClr val="6EFCAA"/>
    <a:srgbClr val="E9EE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8935" autoAdjust="0"/>
  </p:normalViewPr>
  <p:slideViewPr>
    <p:cSldViewPr snapToGrid="0">
      <p:cViewPr varScale="1">
        <p:scale>
          <a:sx n="61" d="100"/>
          <a:sy n="61" d="100"/>
        </p:scale>
        <p:origin x="844" y="60"/>
      </p:cViewPr>
      <p:guideLst/>
    </p:cSldViewPr>
  </p:slideViewPr>
  <p:outlineViewPr>
    <p:cViewPr>
      <p:scale>
        <a:sx n="33" d="100"/>
        <a:sy n="33" d="100"/>
      </p:scale>
      <p:origin x="0" y="-25587"/>
    </p:cViewPr>
  </p:outlineViewPr>
  <p:notesTextViewPr>
    <p:cViewPr>
      <p:scale>
        <a:sx n="1" d="1"/>
        <a:sy n="1" d="1"/>
      </p:scale>
      <p:origin x="0" y="0"/>
    </p:cViewPr>
  </p:notesTextViewPr>
  <p:notesViewPr>
    <p:cSldViewPr snapToGrid="0">
      <p:cViewPr varScale="1">
        <p:scale>
          <a:sx n="49" d="100"/>
          <a:sy n="49" d="100"/>
        </p:scale>
        <p:origin x="1960"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57C5B07-7AD1-A9F8-0F56-B735CC9DB65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19AFC99-2010-D248-1E97-893FF301F6C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29318-A435-472C-93FE-8CA55ADAE1C0}" type="datetimeFigureOut">
              <a:rPr lang="en-US" smtClean="0"/>
              <a:t>12/8/2025</a:t>
            </a:fld>
            <a:endParaRPr lang="en-US"/>
          </a:p>
        </p:txBody>
      </p:sp>
      <p:sp>
        <p:nvSpPr>
          <p:cNvPr id="4" name="Footer Placeholder 3">
            <a:extLst>
              <a:ext uri="{FF2B5EF4-FFF2-40B4-BE49-F238E27FC236}">
                <a16:creationId xmlns:a16="http://schemas.microsoft.com/office/drawing/2014/main" id="{7FE7E320-8D24-23C7-DE68-C717646D33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7A9A710-B12A-F61F-1BE5-5D163C703B0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CBE77F-B0CF-4AA6-8D52-57638AED987B}" type="slidenum">
              <a:rPr lang="en-US" smtClean="0"/>
              <a:t>‹#›</a:t>
            </a:fld>
            <a:endParaRPr lang="en-US"/>
          </a:p>
        </p:txBody>
      </p:sp>
    </p:spTree>
    <p:extLst>
      <p:ext uri="{BB962C8B-B14F-4D97-AF65-F5344CB8AC3E}">
        <p14:creationId xmlns:p14="http://schemas.microsoft.com/office/powerpoint/2010/main" val="4029353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6C4B2A-E7A5-4F19-BDD2-B3DE2544272B}" type="datetimeFigureOut">
              <a:rPr lang="en-US" smtClean="0"/>
              <a:t>12/8/2025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A47F0B-763F-4506-9185-631023C9B2B1}" type="slidenum">
              <a:rPr lang="en-US" smtClean="0"/>
              <a:t>‹#›</a:t>
            </a:fld>
            <a:endParaRPr lang="en-US"/>
          </a:p>
        </p:txBody>
      </p:sp>
    </p:spTree>
    <p:extLst>
      <p:ext uri="{BB962C8B-B14F-4D97-AF65-F5344CB8AC3E}">
        <p14:creationId xmlns:p14="http://schemas.microsoft.com/office/powerpoint/2010/main" val="55832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p>
        </p:txBody>
      </p:sp>
      <p:sp>
        <p:nvSpPr>
          <p:cNvPr id="4" name="Slide Number Placeholder 3"/>
          <p:cNvSpPr>
            <a:spLocks noGrp="1"/>
          </p:cNvSpPr>
          <p:nvPr>
            <p:ph type="sldNum" sz="quarter" idx="5"/>
          </p:nvPr>
        </p:nvSpPr>
        <p:spPr/>
        <p:txBody>
          <a:bodyPr/>
          <a:lstStyle/>
          <a:p>
            <a:fld id="{95ABEBA1-951B-0F4A-95D0-9F1CC3ADD46B}" type="slidenum">
              <a:rPr lang="en-US" smtClean="0"/>
              <a:t>7</a:t>
            </a:fld>
            <a:endParaRPr lang="en-US"/>
          </a:p>
        </p:txBody>
      </p:sp>
    </p:spTree>
    <p:extLst>
      <p:ext uri="{BB962C8B-B14F-4D97-AF65-F5344CB8AC3E}">
        <p14:creationId xmlns:p14="http://schemas.microsoft.com/office/powerpoint/2010/main" val="3112943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A47F0B-763F-4506-9185-631023C9B2B1}" type="slidenum">
              <a:rPr lang="en-US" smtClean="0"/>
              <a:t>8</a:t>
            </a:fld>
            <a:endParaRPr lang="en-US"/>
          </a:p>
        </p:txBody>
      </p:sp>
    </p:spTree>
    <p:extLst>
      <p:ext uri="{BB962C8B-B14F-4D97-AF65-F5344CB8AC3E}">
        <p14:creationId xmlns:p14="http://schemas.microsoft.com/office/powerpoint/2010/main" val="28043057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30.png"/><Relationship Id="rId13" Type="http://schemas.openxmlformats.org/officeDocument/2006/relationships/image" Target="../media/image7.svg"/><Relationship Id="rId3" Type="http://schemas.openxmlformats.org/officeDocument/2006/relationships/image" Target="../media/image25.svg"/><Relationship Id="rId7" Type="http://schemas.openxmlformats.org/officeDocument/2006/relationships/image" Target="../media/image29.svg"/><Relationship Id="rId12" Type="http://schemas.openxmlformats.org/officeDocument/2006/relationships/image" Target="../media/image6.png"/><Relationship Id="rId2" Type="http://schemas.openxmlformats.org/officeDocument/2006/relationships/image" Target="../media/image24.png"/><Relationship Id="rId1" Type="http://schemas.openxmlformats.org/officeDocument/2006/relationships/slideMaster" Target="../slideMasters/slideMaster1.xml"/><Relationship Id="rId6" Type="http://schemas.openxmlformats.org/officeDocument/2006/relationships/image" Target="../media/image28.png"/><Relationship Id="rId11" Type="http://schemas.openxmlformats.org/officeDocument/2006/relationships/image" Target="../media/image33.svg"/><Relationship Id="rId5" Type="http://schemas.openxmlformats.org/officeDocument/2006/relationships/image" Target="../media/image27.sv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svg"/></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31.svg"/><Relationship Id="rId5" Type="http://schemas.openxmlformats.org/officeDocument/2006/relationships/image" Target="../media/image30.png"/><Relationship Id="rId10" Type="http://schemas.openxmlformats.org/officeDocument/2006/relationships/image" Target="../media/image7.svg"/><Relationship Id="rId4" Type="http://schemas.openxmlformats.org/officeDocument/2006/relationships/image" Target="../media/image29.svg"/><Relationship Id="rId9"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26.png"/><Relationship Id="rId7" Type="http://schemas.openxmlformats.org/officeDocument/2006/relationships/image" Target="../media/image8.png"/><Relationship Id="rId2" Type="http://schemas.openxmlformats.org/officeDocument/2006/relationships/image" Target="../media/image2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4.svg"/><Relationship Id="rId4" Type="http://schemas.openxmlformats.org/officeDocument/2006/relationships/image" Target="../media/image27.svg"/><Relationship Id="rId9" Type="http://schemas.openxmlformats.org/officeDocument/2006/relationships/image" Target="../media/image13.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0.png"/><Relationship Id="rId7" Type="http://schemas.openxmlformats.org/officeDocument/2006/relationships/image" Target="../media/image6.png"/><Relationship Id="rId12" Type="http://schemas.openxmlformats.org/officeDocument/2006/relationships/image" Target="../media/image14.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22.svg"/><Relationship Id="rId11" Type="http://schemas.openxmlformats.org/officeDocument/2006/relationships/image" Target="../media/image13.png"/><Relationship Id="rId5" Type="http://schemas.openxmlformats.org/officeDocument/2006/relationships/image" Target="../media/image19.png"/><Relationship Id="rId10" Type="http://schemas.openxmlformats.org/officeDocument/2006/relationships/image" Target="../media/image9.svg"/><Relationship Id="rId4" Type="http://schemas.openxmlformats.org/officeDocument/2006/relationships/image" Target="../media/image11.sv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3.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3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11.svg"/><Relationship Id="rId7"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4.svg"/><Relationship Id="rId4" Type="http://schemas.openxmlformats.org/officeDocument/2006/relationships/image" Target="../media/image12.png"/><Relationship Id="rId9" Type="http://schemas.openxmlformats.org/officeDocument/2006/relationships/image" Target="../media/image1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9.sv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8.svg"/><Relationship Id="rId7" Type="http://schemas.openxmlformats.org/officeDocument/2006/relationships/image" Target="../media/image20.svg"/><Relationship Id="rId2" Type="http://schemas.openxmlformats.org/officeDocument/2006/relationships/image" Target="../media/image17.png"/><Relationship Id="rId1" Type="http://schemas.openxmlformats.org/officeDocument/2006/relationships/slideMaster" Target="../slideMasters/slideMaster1.xml"/><Relationship Id="rId6" Type="http://schemas.openxmlformats.org/officeDocument/2006/relationships/image" Target="../media/image19.png"/><Relationship Id="rId11" Type="http://schemas.openxmlformats.org/officeDocument/2006/relationships/image" Target="../media/image9.svg"/><Relationship Id="rId5" Type="http://schemas.openxmlformats.org/officeDocument/2006/relationships/image" Target="../media/image11.svg"/><Relationship Id="rId10" Type="http://schemas.openxmlformats.org/officeDocument/2006/relationships/image" Target="../media/image8.png"/><Relationship Id="rId4" Type="http://schemas.openxmlformats.org/officeDocument/2006/relationships/image" Target="../media/image10.png"/><Relationship Id="rId9" Type="http://schemas.openxmlformats.org/officeDocument/2006/relationships/image" Target="../media/image7.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1.svg"/><Relationship Id="rId7" Type="http://schemas.openxmlformats.org/officeDocument/2006/relationships/image" Target="../media/image7.svg"/><Relationship Id="rId2" Type="http://schemas.openxmlformats.org/officeDocument/2006/relationships/image" Target="../media/image17.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22.svg"/><Relationship Id="rId4" Type="http://schemas.openxmlformats.org/officeDocument/2006/relationships/image" Target="../media/image19.png"/><Relationship Id="rId9" Type="http://schemas.openxmlformats.org/officeDocument/2006/relationships/image" Target="../media/image9.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3.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pic>
        <p:nvPicPr>
          <p:cNvPr id="21" name="Picture 20" descr="A close up of a logo&#10;&#10;Description automatically generated">
            <a:extLst>
              <a:ext uri="{FF2B5EF4-FFF2-40B4-BE49-F238E27FC236}">
                <a16:creationId xmlns:a16="http://schemas.microsoft.com/office/drawing/2014/main" id="{92950CBD-F19D-0890-3AA7-80D516AD23E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 y="0"/>
            <a:ext cx="12189532" cy="6858000"/>
          </a:xfrm>
          <a:prstGeom prst="rect">
            <a:avLst/>
          </a:prstGeom>
        </p:spPr>
      </p:pic>
      <p:sp>
        <p:nvSpPr>
          <p:cNvPr id="2" name="Title 1">
            <a:extLst>
              <a:ext uri="{FF2B5EF4-FFF2-40B4-BE49-F238E27FC236}">
                <a16:creationId xmlns:a16="http://schemas.microsoft.com/office/drawing/2014/main" id="{A15F66CB-3396-D12D-CF45-41C614828845}"/>
              </a:ext>
            </a:extLst>
          </p:cNvPr>
          <p:cNvSpPr>
            <a:spLocks noGrp="1"/>
          </p:cNvSpPr>
          <p:nvPr>
            <p:ph type="ctrTitle" hasCustomPrompt="1"/>
          </p:nvPr>
        </p:nvSpPr>
        <p:spPr>
          <a:xfrm>
            <a:off x="526890" y="2677885"/>
            <a:ext cx="7060453" cy="1858912"/>
          </a:xfrm>
        </p:spPr>
        <p:txBody>
          <a:bodyPr anchor="b"/>
          <a:lstStyle>
            <a:lvl1pPr algn="l">
              <a:defRPr sz="6000"/>
            </a:lvl1pPr>
          </a:lstStyle>
          <a:p>
            <a:r>
              <a:rPr lang="en-US" dirty="0"/>
              <a:t>Click to edit </a:t>
            </a:r>
            <a:br>
              <a:rPr lang="en-US" dirty="0"/>
            </a:br>
            <a:r>
              <a:rPr lang="en-US" dirty="0"/>
              <a:t>Master title style</a:t>
            </a:r>
          </a:p>
        </p:txBody>
      </p:sp>
      <p:sp>
        <p:nvSpPr>
          <p:cNvPr id="3" name="Subtitle 2">
            <a:extLst>
              <a:ext uri="{FF2B5EF4-FFF2-40B4-BE49-F238E27FC236}">
                <a16:creationId xmlns:a16="http://schemas.microsoft.com/office/drawing/2014/main" id="{4B8D797F-B328-3348-9F97-67CB8F995FAF}"/>
              </a:ext>
            </a:extLst>
          </p:cNvPr>
          <p:cNvSpPr>
            <a:spLocks noGrp="1"/>
          </p:cNvSpPr>
          <p:nvPr>
            <p:ph type="subTitle" idx="1"/>
          </p:nvPr>
        </p:nvSpPr>
        <p:spPr>
          <a:xfrm>
            <a:off x="526891" y="4653408"/>
            <a:ext cx="6280310" cy="620556"/>
          </a:xfrm>
        </p:spPr>
        <p:txBody>
          <a:bodyPr/>
          <a:lstStyle>
            <a:lvl1pPr marL="0" indent="0" algn="l">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23" name="Picture 22" descr="A blue and black logo&#10;&#10;Description automatically generated">
            <a:extLst>
              <a:ext uri="{FF2B5EF4-FFF2-40B4-BE49-F238E27FC236}">
                <a16:creationId xmlns:a16="http://schemas.microsoft.com/office/drawing/2014/main" id="{D291B9EE-8BB7-85D3-E6F4-EDEBDC9B468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6890" y="793676"/>
            <a:ext cx="2808514" cy="915368"/>
          </a:xfrm>
          <a:prstGeom prst="rect">
            <a:avLst/>
          </a:prstGeom>
        </p:spPr>
      </p:pic>
    </p:spTree>
    <p:extLst>
      <p:ext uri="{BB962C8B-B14F-4D97-AF65-F5344CB8AC3E}">
        <p14:creationId xmlns:p14="http://schemas.microsoft.com/office/powerpoint/2010/main" val="3176460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Whit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B0C5D-0A67-6AFB-8492-6DF72AFD1C01}"/>
              </a:ext>
            </a:extLst>
          </p:cNvPr>
          <p:cNvSpPr>
            <a:spLocks noGrp="1"/>
          </p:cNvSpPr>
          <p:nvPr>
            <p:ph type="title"/>
          </p:nvPr>
        </p:nvSpPr>
        <p:spPr>
          <a:xfrm>
            <a:off x="793215" y="1478223"/>
            <a:ext cx="38649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F14798A-B94F-4EA4-5F00-46F44D94EEE6}"/>
              </a:ext>
            </a:extLst>
          </p:cNvPr>
          <p:cNvSpPr>
            <a:spLocks noGrp="1"/>
          </p:cNvSpPr>
          <p:nvPr>
            <p:ph idx="1"/>
          </p:nvPr>
        </p:nvSpPr>
        <p:spPr>
          <a:xfrm>
            <a:off x="5183188" y="1085353"/>
            <a:ext cx="6285659" cy="4775697"/>
          </a:xfrm>
        </p:spPr>
        <p:txBody>
          <a:bodyPr/>
          <a:lstStyle>
            <a:lvl1pPr>
              <a:defRPr sz="2400"/>
            </a:lvl1pPr>
            <a:lvl2pPr marL="228600" indent="-228600">
              <a:defRPr sz="2400"/>
            </a:lvl2pPr>
            <a:lvl3pPr marL="398463" indent="-114300">
              <a:defRPr sz="2000"/>
            </a:lvl3pPr>
            <a:lvl4pPr marL="573088" indent="-114300">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C833153B-F224-5451-D9D6-103D3F1A5186}"/>
              </a:ext>
            </a:extLst>
          </p:cNvPr>
          <p:cNvSpPr>
            <a:spLocks noGrp="1"/>
          </p:cNvSpPr>
          <p:nvPr>
            <p:ph type="ftr" sz="quarter" idx="10"/>
          </p:nvPr>
        </p:nvSpPr>
        <p:spPr>
          <a:xfrm>
            <a:off x="907054" y="6310313"/>
            <a:ext cx="10758054" cy="288791"/>
          </a:xfrm>
        </p:spPr>
        <p:txBody>
          <a:bodyPr/>
          <a:lstStyle/>
          <a:p>
            <a:endParaRPr lang="en-US" dirty="0"/>
          </a:p>
        </p:txBody>
      </p:sp>
      <p:sp>
        <p:nvSpPr>
          <p:cNvPr id="9" name="Slide Number Placeholder 8">
            <a:extLst>
              <a:ext uri="{FF2B5EF4-FFF2-40B4-BE49-F238E27FC236}">
                <a16:creationId xmlns:a16="http://schemas.microsoft.com/office/drawing/2014/main" id="{82A939DB-4E35-9BEF-286D-C8ED18BE7648}"/>
              </a:ext>
            </a:extLst>
          </p:cNvPr>
          <p:cNvSpPr>
            <a:spLocks noGrp="1"/>
          </p:cNvSpPr>
          <p:nvPr>
            <p:ph type="sldNum" sz="quarter" idx="11"/>
          </p:nvPr>
        </p:nvSpPr>
        <p:spPr/>
        <p:txBody>
          <a:bodyPr/>
          <a:lstStyle/>
          <a:p>
            <a:fld id="{3B713F2D-763E-4FA7-AA2D-3F7456ADA4C8}" type="slidenum">
              <a:rPr lang="en-US" smtClean="0"/>
              <a:t>‹#›</a:t>
            </a:fld>
            <a:endParaRPr lang="en-US"/>
          </a:p>
        </p:txBody>
      </p:sp>
      <p:sp>
        <p:nvSpPr>
          <p:cNvPr id="7" name="Text Placeholder 6">
            <a:extLst>
              <a:ext uri="{FF2B5EF4-FFF2-40B4-BE49-F238E27FC236}">
                <a16:creationId xmlns:a16="http://schemas.microsoft.com/office/drawing/2014/main" id="{5D0FD168-B0F8-0B62-15AE-81A18A61250F}"/>
              </a:ext>
            </a:extLst>
          </p:cNvPr>
          <p:cNvSpPr>
            <a:spLocks noGrp="1"/>
          </p:cNvSpPr>
          <p:nvPr>
            <p:ph type="body" sz="quarter" idx="12"/>
          </p:nvPr>
        </p:nvSpPr>
        <p:spPr>
          <a:xfrm>
            <a:off x="793374" y="3218610"/>
            <a:ext cx="3864791" cy="23499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Box 3">
            <a:extLst>
              <a:ext uri="{FF2B5EF4-FFF2-40B4-BE49-F238E27FC236}">
                <a16:creationId xmlns:a16="http://schemas.microsoft.com/office/drawing/2014/main" id="{4FA53C02-01D5-DF7E-B09F-110BD34DDF2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6" name="Graphic 5" descr="Text with solid fill">
            <a:extLst>
              <a:ext uri="{FF2B5EF4-FFF2-40B4-BE49-F238E27FC236}">
                <a16:creationId xmlns:a16="http://schemas.microsoft.com/office/drawing/2014/main" id="{46DBD563-1C4C-EEA8-FF53-D57FD1FC283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04" r="104"/>
          <a:stretch/>
        </p:blipFill>
        <p:spPr>
          <a:xfrm>
            <a:off x="-1877302" y="1890079"/>
            <a:ext cx="264850" cy="265403"/>
          </a:xfrm>
          <a:prstGeom prst="rect">
            <a:avLst/>
          </a:prstGeom>
        </p:spPr>
      </p:pic>
      <p:sp>
        <p:nvSpPr>
          <p:cNvPr id="10" name="TextBox 9">
            <a:extLst>
              <a:ext uri="{FF2B5EF4-FFF2-40B4-BE49-F238E27FC236}">
                <a16:creationId xmlns:a16="http://schemas.microsoft.com/office/drawing/2014/main" id="{05283E3A-3733-A398-BB61-22EB3EF2EE38}"/>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1" name="Graphic 10" descr="Document with solid fill">
            <a:extLst>
              <a:ext uri="{FF2B5EF4-FFF2-40B4-BE49-F238E27FC236}">
                <a16:creationId xmlns:a16="http://schemas.microsoft.com/office/drawing/2014/main" id="{58FADCEC-6E7A-5F10-5D90-3D3F8641DBF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870479" y="671920"/>
            <a:ext cx="251752" cy="251752"/>
          </a:xfrm>
          <a:prstGeom prst="rect">
            <a:avLst/>
          </a:prstGeom>
        </p:spPr>
      </p:pic>
      <p:sp>
        <p:nvSpPr>
          <p:cNvPr id="12" name="TextBox 11">
            <a:extLst>
              <a:ext uri="{FF2B5EF4-FFF2-40B4-BE49-F238E27FC236}">
                <a16:creationId xmlns:a16="http://schemas.microsoft.com/office/drawing/2014/main" id="{F37763DE-A01C-9370-EBA0-24441685053C}"/>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large content placeholder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34096702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Columns with Numbers or Icons">
    <p:spTree>
      <p:nvGrpSpPr>
        <p:cNvPr id="1" name=""/>
        <p:cNvGrpSpPr/>
        <p:nvPr/>
      </p:nvGrpSpPr>
      <p:grpSpPr>
        <a:xfrm>
          <a:off x="0" y="0"/>
          <a:ext cx="0" cy="0"/>
          <a:chOff x="0" y="0"/>
          <a:chExt cx="0" cy="0"/>
        </a:xfrm>
      </p:grpSpPr>
      <p:sp>
        <p:nvSpPr>
          <p:cNvPr id="8" name="Footer Placeholder 7">
            <a:extLst>
              <a:ext uri="{FF2B5EF4-FFF2-40B4-BE49-F238E27FC236}">
                <a16:creationId xmlns:a16="http://schemas.microsoft.com/office/drawing/2014/main" id="{1A5DE273-2AEC-4816-9BDA-FB9DAB800971}"/>
              </a:ext>
            </a:extLst>
          </p:cNvPr>
          <p:cNvSpPr>
            <a:spLocks noGrp="1"/>
          </p:cNvSpPr>
          <p:nvPr>
            <p:ph type="ftr" sz="quarter" idx="11"/>
          </p:nvPr>
        </p:nvSpPr>
        <p:spPr>
          <a:xfrm>
            <a:off x="907055" y="6310313"/>
            <a:ext cx="9608546" cy="288791"/>
          </a:xfrm>
        </p:spPr>
        <p:txBody>
          <a:bodyPr/>
          <a:lstStyle/>
          <a:p>
            <a:endParaRPr lang="en-US" dirty="0"/>
          </a:p>
        </p:txBody>
      </p:sp>
      <p:sp>
        <p:nvSpPr>
          <p:cNvPr id="9" name="Slide Number Placeholder 8">
            <a:extLst>
              <a:ext uri="{FF2B5EF4-FFF2-40B4-BE49-F238E27FC236}">
                <a16:creationId xmlns:a16="http://schemas.microsoft.com/office/drawing/2014/main" id="{3571E319-D37C-47B6-A76D-D7628825C5F4}"/>
              </a:ext>
            </a:extLst>
          </p:cNvPr>
          <p:cNvSpPr>
            <a:spLocks noGrp="1"/>
          </p:cNvSpPr>
          <p:nvPr>
            <p:ph type="sldNum" sz="quarter" idx="12"/>
          </p:nvPr>
        </p:nvSpPr>
        <p:spPr/>
        <p:txBody>
          <a:bodyPr/>
          <a:lstStyle/>
          <a:p>
            <a:fld id="{718787B9-B4F1-45D2-9C05-EBCAE653A4AD}" type="slidenum">
              <a:rPr lang="en-US" smtClean="0"/>
              <a:t>‹#›</a:t>
            </a:fld>
            <a:endParaRPr lang="en-US"/>
          </a:p>
        </p:txBody>
      </p:sp>
      <p:sp>
        <p:nvSpPr>
          <p:cNvPr id="15" name="Content Placeholder 14">
            <a:extLst>
              <a:ext uri="{FF2B5EF4-FFF2-40B4-BE49-F238E27FC236}">
                <a16:creationId xmlns:a16="http://schemas.microsoft.com/office/drawing/2014/main" id="{B390CB35-90E2-4A26-9330-26358D5A0733}"/>
              </a:ext>
            </a:extLst>
          </p:cNvPr>
          <p:cNvSpPr>
            <a:spLocks noGrp="1"/>
          </p:cNvSpPr>
          <p:nvPr>
            <p:ph sz="quarter" idx="17" hasCustomPrompt="1"/>
          </p:nvPr>
        </p:nvSpPr>
        <p:spPr>
          <a:xfrm>
            <a:off x="729129" y="1723586"/>
            <a:ext cx="720177" cy="734244"/>
          </a:xfrm>
          <a:prstGeom prst="round2DiagRect">
            <a:avLst/>
          </a:prstGeom>
          <a:ln w="15875">
            <a:solidFill>
              <a:schemeClr val="accent2"/>
            </a:solidFill>
          </a:ln>
        </p:spPr>
        <p:txBody>
          <a:bodyPr lIns="182880" tIns="182880" rIns="182880" bIns="182880" anchor="ctr"/>
          <a:lstStyle>
            <a:lvl1pPr marL="0" indent="0" algn="ctr">
              <a:buNone/>
              <a:defRPr sz="4400" b="0">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16" name="Content Placeholder 14">
            <a:extLst>
              <a:ext uri="{FF2B5EF4-FFF2-40B4-BE49-F238E27FC236}">
                <a16:creationId xmlns:a16="http://schemas.microsoft.com/office/drawing/2014/main" id="{C18F8FF0-8CA4-49A2-B885-5B0A99563488}"/>
              </a:ext>
            </a:extLst>
          </p:cNvPr>
          <p:cNvSpPr>
            <a:spLocks noGrp="1"/>
          </p:cNvSpPr>
          <p:nvPr>
            <p:ph sz="quarter" idx="18" hasCustomPrompt="1"/>
          </p:nvPr>
        </p:nvSpPr>
        <p:spPr>
          <a:xfrm>
            <a:off x="3546318" y="1725600"/>
            <a:ext cx="720177" cy="734244"/>
          </a:xfrm>
          <a:prstGeom prst="round2DiagRect">
            <a:avLst/>
          </a:prstGeom>
          <a:ln w="15875">
            <a:solidFill>
              <a:schemeClr val="accent2"/>
            </a:solidFill>
          </a:ln>
        </p:spPr>
        <p:txBody>
          <a:bodyPr lIns="182880" tIns="182880" rIns="182880" bIns="182880" anchor="ctr"/>
          <a:lstStyle>
            <a:lvl1pPr marL="0" indent="0" algn="ctr">
              <a:buNone/>
              <a:defRPr sz="4400" b="0">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3" name="Content Placeholder 14">
            <a:extLst>
              <a:ext uri="{FF2B5EF4-FFF2-40B4-BE49-F238E27FC236}">
                <a16:creationId xmlns:a16="http://schemas.microsoft.com/office/drawing/2014/main" id="{3C26B1A8-0814-643E-F311-265700C94E49}"/>
              </a:ext>
            </a:extLst>
          </p:cNvPr>
          <p:cNvSpPr>
            <a:spLocks noGrp="1"/>
          </p:cNvSpPr>
          <p:nvPr>
            <p:ph sz="quarter" idx="21" hasCustomPrompt="1"/>
          </p:nvPr>
        </p:nvSpPr>
        <p:spPr>
          <a:xfrm>
            <a:off x="6362195" y="1725600"/>
            <a:ext cx="720177" cy="734244"/>
          </a:xfrm>
          <a:prstGeom prst="round2DiagRect">
            <a:avLst/>
          </a:prstGeom>
          <a:ln w="15875">
            <a:solidFill>
              <a:schemeClr val="accent2"/>
            </a:solidFill>
          </a:ln>
        </p:spPr>
        <p:txBody>
          <a:bodyPr lIns="182880" tIns="182880" rIns="182880" bIns="182880" anchor="ctr"/>
          <a:lstStyle>
            <a:lvl1pPr marL="0" indent="0" algn="ctr">
              <a:buNone/>
              <a:defRPr sz="4400" b="0">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6" name="Content Placeholder 14">
            <a:extLst>
              <a:ext uri="{FF2B5EF4-FFF2-40B4-BE49-F238E27FC236}">
                <a16:creationId xmlns:a16="http://schemas.microsoft.com/office/drawing/2014/main" id="{249FB4C8-6562-A21D-5752-B1CE1897285A}"/>
              </a:ext>
            </a:extLst>
          </p:cNvPr>
          <p:cNvSpPr>
            <a:spLocks noGrp="1"/>
          </p:cNvSpPr>
          <p:nvPr>
            <p:ph sz="quarter" idx="23" hasCustomPrompt="1"/>
          </p:nvPr>
        </p:nvSpPr>
        <p:spPr>
          <a:xfrm>
            <a:off x="9178072" y="1725600"/>
            <a:ext cx="720177" cy="734244"/>
          </a:xfrm>
          <a:prstGeom prst="round2DiagRect">
            <a:avLst/>
          </a:prstGeom>
          <a:ln w="15875">
            <a:solidFill>
              <a:schemeClr val="accent2"/>
            </a:solidFill>
          </a:ln>
        </p:spPr>
        <p:txBody>
          <a:bodyPr lIns="182880" tIns="182880" rIns="182880" bIns="182880" anchor="ctr"/>
          <a:lstStyle>
            <a:lvl1pPr marL="0" indent="0" algn="ctr">
              <a:buNone/>
              <a:defRPr sz="4400" b="0">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4" name="Content Placeholder 2">
            <a:extLst>
              <a:ext uri="{FF2B5EF4-FFF2-40B4-BE49-F238E27FC236}">
                <a16:creationId xmlns:a16="http://schemas.microsoft.com/office/drawing/2014/main" id="{BF85C81B-AF30-799C-F3EF-CFD782379CBF}"/>
              </a:ext>
            </a:extLst>
          </p:cNvPr>
          <p:cNvSpPr>
            <a:spLocks noGrp="1"/>
          </p:cNvSpPr>
          <p:nvPr>
            <p:ph sz="half" idx="1"/>
          </p:nvPr>
        </p:nvSpPr>
        <p:spPr>
          <a:xfrm>
            <a:off x="729130" y="2684205"/>
            <a:ext cx="2297061" cy="3053019"/>
          </a:xfrm>
        </p:spPr>
        <p:txBody>
          <a:bodyPr/>
          <a:lstStyle>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6F6DF416-7F24-38B4-762E-74E4B7386CC9}"/>
              </a:ext>
            </a:extLst>
          </p:cNvPr>
          <p:cNvSpPr>
            <a:spLocks noGrp="1"/>
          </p:cNvSpPr>
          <p:nvPr>
            <p:ph sz="half" idx="19"/>
          </p:nvPr>
        </p:nvSpPr>
        <p:spPr>
          <a:xfrm>
            <a:off x="3546318" y="2684205"/>
            <a:ext cx="2297061" cy="3053019"/>
          </a:xfrm>
        </p:spPr>
        <p:txBody>
          <a:bodyPr/>
          <a:lstStyle>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a:extLst>
              <a:ext uri="{FF2B5EF4-FFF2-40B4-BE49-F238E27FC236}">
                <a16:creationId xmlns:a16="http://schemas.microsoft.com/office/drawing/2014/main" id="{40CB1E11-EA55-E401-F6F6-E19DE3635F80}"/>
              </a:ext>
            </a:extLst>
          </p:cNvPr>
          <p:cNvSpPr>
            <a:spLocks noGrp="1"/>
          </p:cNvSpPr>
          <p:nvPr>
            <p:ph sz="half" idx="22"/>
          </p:nvPr>
        </p:nvSpPr>
        <p:spPr>
          <a:xfrm>
            <a:off x="6362195" y="2684205"/>
            <a:ext cx="2297061" cy="3053019"/>
          </a:xfrm>
        </p:spPr>
        <p:txBody>
          <a:bodyPr/>
          <a:lstStyle>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5C3586D9-D094-5B35-9B78-D2D691861434}"/>
              </a:ext>
            </a:extLst>
          </p:cNvPr>
          <p:cNvSpPr>
            <a:spLocks noGrp="1"/>
          </p:cNvSpPr>
          <p:nvPr>
            <p:ph sz="half" idx="24"/>
          </p:nvPr>
        </p:nvSpPr>
        <p:spPr>
          <a:xfrm>
            <a:off x="9180290" y="2684205"/>
            <a:ext cx="2297061" cy="3053019"/>
          </a:xfrm>
        </p:spPr>
        <p:txBody>
          <a:bodyPr/>
          <a:lstStyle>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4" name="Title 33">
            <a:extLst>
              <a:ext uri="{FF2B5EF4-FFF2-40B4-BE49-F238E27FC236}">
                <a16:creationId xmlns:a16="http://schemas.microsoft.com/office/drawing/2014/main" id="{6A6BD747-4FA5-D0B1-2F4D-3835753CFD34}"/>
              </a:ext>
            </a:extLst>
          </p:cNvPr>
          <p:cNvSpPr>
            <a:spLocks noGrp="1"/>
          </p:cNvSpPr>
          <p:nvPr>
            <p:ph type="title"/>
          </p:nvPr>
        </p:nvSpPr>
        <p:spPr>
          <a:xfrm>
            <a:off x="729129" y="480460"/>
            <a:ext cx="8704923" cy="850425"/>
          </a:xfrm>
        </p:spPr>
        <p:txBody>
          <a:bodyPr/>
          <a:lstStyle/>
          <a:p>
            <a:r>
              <a:rPr lang="en-US"/>
              <a:t>Click to edit Master title style</a:t>
            </a:r>
            <a:endParaRPr lang="en-US" dirty="0"/>
          </a:p>
        </p:txBody>
      </p:sp>
      <p:pic>
        <p:nvPicPr>
          <p:cNvPr id="35" name="Graphic 34">
            <a:extLst>
              <a:ext uri="{FF2B5EF4-FFF2-40B4-BE49-F238E27FC236}">
                <a16:creationId xmlns:a16="http://schemas.microsoft.com/office/drawing/2014/main" id="{084DA63D-8893-AFDB-D725-B7D104E91E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58516" y="-845954"/>
            <a:ext cx="2244363" cy="2244363"/>
          </a:xfrm>
          <a:prstGeom prst="rect">
            <a:avLst/>
          </a:prstGeom>
        </p:spPr>
      </p:pic>
      <p:pic>
        <p:nvPicPr>
          <p:cNvPr id="37" name="Graphic 36">
            <a:extLst>
              <a:ext uri="{FF2B5EF4-FFF2-40B4-BE49-F238E27FC236}">
                <a16:creationId xmlns:a16="http://schemas.microsoft.com/office/drawing/2014/main" id="{49519EF0-D213-785F-D27A-4B51F70172B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681330" y="6371315"/>
            <a:ext cx="983779" cy="158283"/>
          </a:xfrm>
          <a:prstGeom prst="rect">
            <a:avLst/>
          </a:prstGeom>
        </p:spPr>
      </p:pic>
      <p:grpSp>
        <p:nvGrpSpPr>
          <p:cNvPr id="19" name="Group 18">
            <a:extLst>
              <a:ext uri="{FF2B5EF4-FFF2-40B4-BE49-F238E27FC236}">
                <a16:creationId xmlns:a16="http://schemas.microsoft.com/office/drawing/2014/main" id="{E021D184-3EDE-F67C-67D9-BAD14DE101F1}"/>
              </a:ext>
            </a:extLst>
          </p:cNvPr>
          <p:cNvGrpSpPr/>
          <p:nvPr userDrawn="1"/>
        </p:nvGrpSpPr>
        <p:grpSpPr>
          <a:xfrm>
            <a:off x="-1943092" y="2367384"/>
            <a:ext cx="334711" cy="381761"/>
            <a:chOff x="-1562431" y="5085218"/>
            <a:chExt cx="914400" cy="1042938"/>
          </a:xfrm>
        </p:grpSpPr>
        <p:pic>
          <p:nvPicPr>
            <p:cNvPr id="21" name="Graphic 20" descr="Rubber duck with solid fill">
              <a:extLst>
                <a:ext uri="{FF2B5EF4-FFF2-40B4-BE49-F238E27FC236}">
                  <a16:creationId xmlns:a16="http://schemas.microsoft.com/office/drawing/2014/main" id="{4208BE61-C5D1-3A4D-2D6A-C46E8208E89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562431" y="5085218"/>
              <a:ext cx="914400" cy="914400"/>
            </a:xfrm>
            <a:prstGeom prst="rect">
              <a:avLst/>
            </a:prstGeom>
          </p:spPr>
        </p:pic>
        <p:grpSp>
          <p:nvGrpSpPr>
            <p:cNvPr id="22" name="Group 21">
              <a:extLst>
                <a:ext uri="{FF2B5EF4-FFF2-40B4-BE49-F238E27FC236}">
                  <a16:creationId xmlns:a16="http://schemas.microsoft.com/office/drawing/2014/main" id="{974E6044-4963-C6E9-44FE-1EE50D315286}"/>
                </a:ext>
              </a:extLst>
            </p:cNvPr>
            <p:cNvGrpSpPr/>
            <p:nvPr/>
          </p:nvGrpSpPr>
          <p:grpSpPr>
            <a:xfrm>
              <a:off x="-1138827" y="5631648"/>
              <a:ext cx="487321" cy="496508"/>
              <a:chOff x="152400" y="5278592"/>
              <a:chExt cx="937468" cy="955141"/>
            </a:xfrm>
          </p:grpSpPr>
          <p:pic>
            <p:nvPicPr>
              <p:cNvPr id="23" name="Graphic 22" descr="Leaf with solid fill">
                <a:extLst>
                  <a:ext uri="{FF2B5EF4-FFF2-40B4-BE49-F238E27FC236}">
                    <a16:creationId xmlns:a16="http://schemas.microsoft.com/office/drawing/2014/main" id="{7D398DE6-3A2B-A0A3-0B83-B4FCAF22A6E5}"/>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69" r="69"/>
              <a:stretch/>
            </p:blipFill>
            <p:spPr>
              <a:xfrm>
                <a:off x="152400" y="5278592"/>
                <a:ext cx="913130" cy="914400"/>
              </a:xfrm>
              <a:prstGeom prst="rect">
                <a:avLst/>
              </a:prstGeom>
            </p:spPr>
          </p:pic>
          <p:pic>
            <p:nvPicPr>
              <p:cNvPr id="24" name="Graphic 23" descr="Leaf outline">
                <a:extLst>
                  <a:ext uri="{FF2B5EF4-FFF2-40B4-BE49-F238E27FC236}">
                    <a16:creationId xmlns:a16="http://schemas.microsoft.com/office/drawing/2014/main" id="{D82E6CDC-BF57-22E6-9C33-D5F2B7367855}"/>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75468" y="5319333"/>
                <a:ext cx="914400" cy="914400"/>
              </a:xfrm>
              <a:prstGeom prst="rect">
                <a:avLst/>
              </a:prstGeom>
            </p:spPr>
          </p:pic>
        </p:grpSp>
      </p:grpSp>
      <p:sp>
        <p:nvSpPr>
          <p:cNvPr id="25" name="TextBox 24">
            <a:extLst>
              <a:ext uri="{FF2B5EF4-FFF2-40B4-BE49-F238E27FC236}">
                <a16:creationId xmlns:a16="http://schemas.microsoft.com/office/drawing/2014/main" id="{9C22219E-180A-549D-1CCF-FA2A88A40D35}"/>
              </a:ext>
            </a:extLst>
          </p:cNvPr>
          <p:cNvSpPr txBox="1"/>
          <p:nvPr userDrawn="1"/>
        </p:nvSpPr>
        <p:spPr>
          <a:xfrm>
            <a:off x="-1558164" y="2391695"/>
            <a:ext cx="1367560" cy="2492990"/>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The square placeholders can be used for icons or numbers.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chemeClr val="tx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To use a number, place your cursor in the placeholder and type </a:t>
            </a:r>
            <a:br>
              <a:rPr kumimoji="0" lang="en-US" sz="900" b="0" i="0" u="none" strike="noStrike" kern="0" cap="none" spc="0" normalizeH="0" baseline="0" noProof="0" dirty="0">
                <a:ln>
                  <a:noFill/>
                </a:ln>
                <a:solidFill>
                  <a:schemeClr val="tx1"/>
                </a:solidFill>
                <a:effectLst/>
                <a:uLnTx/>
                <a:uFillTx/>
                <a:latin typeface="+mn-lt"/>
              </a:rPr>
            </a:br>
            <a:r>
              <a:rPr kumimoji="0" lang="en-US" sz="900" b="0" i="0" u="none" strike="noStrike" kern="0" cap="none" spc="0" normalizeH="0" baseline="0" noProof="0" dirty="0">
                <a:ln>
                  <a:noFill/>
                </a:ln>
                <a:solidFill>
                  <a:schemeClr val="tx1"/>
                </a:solidFill>
                <a:effectLst/>
                <a:uLnTx/>
                <a:uFillTx/>
                <a:latin typeface="+mn-lt"/>
              </a:rPr>
              <a:t>the number.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chemeClr val="tx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To use an icon, </a:t>
            </a:r>
            <a:r>
              <a:rPr kumimoji="0" lang="en-US" sz="900" b="0" i="1" u="none" strike="noStrike" kern="0" cap="none" spc="0" normalizeH="0" baseline="0" noProof="0" dirty="0">
                <a:ln>
                  <a:noFill/>
                </a:ln>
                <a:solidFill>
                  <a:schemeClr val="tx1"/>
                </a:solidFill>
                <a:effectLst/>
                <a:uLnTx/>
                <a:uFillTx/>
                <a:latin typeface="+mn-lt"/>
              </a:rPr>
              <a:t>first make sure all placeholders have text content in them</a:t>
            </a:r>
            <a:r>
              <a:rPr kumimoji="0" lang="en-US" sz="900" b="0" i="0" u="none" strike="noStrike" kern="0" cap="none" spc="0" normalizeH="0" baseline="0" noProof="0" dirty="0">
                <a:ln>
                  <a:noFill/>
                </a:ln>
                <a:solidFill>
                  <a:schemeClr val="tx1"/>
                </a:solidFill>
                <a:effectLst/>
                <a:uLnTx/>
                <a:uFillTx/>
                <a:latin typeface="+mn-lt"/>
              </a:rPr>
              <a:t>, including the square placeholders (add a space to make it blank). Then go to Insert &gt; Icon. Scale it down and position within the shape.</a:t>
            </a:r>
            <a:endParaRPr lang="en-US" sz="900" dirty="0">
              <a:solidFill>
                <a:schemeClr val="tx1"/>
              </a:solidFill>
              <a:latin typeface="+mn-lt"/>
            </a:endParaRPr>
          </a:p>
        </p:txBody>
      </p:sp>
      <p:sp>
        <p:nvSpPr>
          <p:cNvPr id="26" name="TextBox 25">
            <a:extLst>
              <a:ext uri="{FF2B5EF4-FFF2-40B4-BE49-F238E27FC236}">
                <a16:creationId xmlns:a16="http://schemas.microsoft.com/office/drawing/2014/main" id="{98D0C107-CC26-B36B-A8E4-A286EE08B22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27" name="Graphic 26" descr="Text with solid fill">
            <a:extLst>
              <a:ext uri="{FF2B5EF4-FFF2-40B4-BE49-F238E27FC236}">
                <a16:creationId xmlns:a16="http://schemas.microsoft.com/office/drawing/2014/main" id="{CBD4078C-6EC2-47BE-1221-7BB6C750B193}"/>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l="104" r="104"/>
          <a:stretch/>
        </p:blipFill>
        <p:spPr>
          <a:xfrm>
            <a:off x="-1877302" y="728974"/>
            <a:ext cx="264850" cy="265403"/>
          </a:xfrm>
          <a:prstGeom prst="rect">
            <a:avLst/>
          </a:prstGeom>
        </p:spPr>
      </p:pic>
      <p:sp>
        <p:nvSpPr>
          <p:cNvPr id="28" name="TextBox 27">
            <a:extLst>
              <a:ext uri="{FF2B5EF4-FFF2-40B4-BE49-F238E27FC236}">
                <a16:creationId xmlns:a16="http://schemas.microsoft.com/office/drawing/2014/main" id="{967F5C5A-BE60-9A60-911B-54E1B87CD7CD}"/>
              </a:ext>
            </a:extLst>
          </p:cNvPr>
          <p:cNvSpPr txBox="1"/>
          <p:nvPr userDrawn="1"/>
        </p:nvSpPr>
        <p:spPr>
          <a:xfrm>
            <a:off x="-1541208" y="705911"/>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spTree>
    <p:extLst>
      <p:ext uri="{BB962C8B-B14F-4D97-AF65-F5344CB8AC3E}">
        <p14:creationId xmlns:p14="http://schemas.microsoft.com/office/powerpoint/2010/main" val="3702564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 3 Horizontal Rows">
    <p:bg>
      <p:bgRef idx="1001">
        <a:schemeClr val="bg1"/>
      </p:bgRef>
    </p:bg>
    <p:spTree>
      <p:nvGrpSpPr>
        <p:cNvPr id="1" name=""/>
        <p:cNvGrpSpPr/>
        <p:nvPr/>
      </p:nvGrpSpPr>
      <p:grpSpPr>
        <a:xfrm>
          <a:off x="0" y="0"/>
          <a:ext cx="0" cy="0"/>
          <a:chOff x="0" y="0"/>
          <a:chExt cx="0" cy="0"/>
        </a:xfrm>
      </p:grpSpPr>
      <p:sp>
        <p:nvSpPr>
          <p:cNvPr id="31" name="Text Placeholder 10">
            <a:extLst>
              <a:ext uri="{FF2B5EF4-FFF2-40B4-BE49-F238E27FC236}">
                <a16:creationId xmlns:a16="http://schemas.microsoft.com/office/drawing/2014/main" id="{8FD293FE-FD73-35F9-FDCD-032B503F739B}"/>
              </a:ext>
            </a:extLst>
          </p:cNvPr>
          <p:cNvSpPr>
            <a:spLocks noGrp="1"/>
          </p:cNvSpPr>
          <p:nvPr>
            <p:ph type="body" sz="quarter" idx="32"/>
          </p:nvPr>
        </p:nvSpPr>
        <p:spPr>
          <a:xfrm>
            <a:off x="5179326" y="2318867"/>
            <a:ext cx="6313428" cy="1506538"/>
          </a:xfrm>
          <a:prstGeom prst="round2DiagRect">
            <a:avLst>
              <a:gd name="adj1" fmla="val 50000"/>
              <a:gd name="adj2" fmla="val 0"/>
            </a:avLst>
          </a:prstGeom>
          <a:solidFill>
            <a:schemeClr val="bg1">
              <a:lumMod val="95000"/>
            </a:schemeClr>
          </a:solidFill>
          <a:ln w="12700" cap="rnd">
            <a:noFill/>
            <a:prstDash val="solid"/>
          </a:ln>
        </p:spPr>
        <p:txBody>
          <a:bodyPr lIns="548640" tIns="182880" rIns="274320" bIns="182880" anchor="ctr"/>
          <a:lstStyle>
            <a:lvl1pPr>
              <a:spcAft>
                <a:spcPts val="0"/>
              </a:spcAft>
              <a:defRPr sz="1800" b="1">
                <a:solidFill>
                  <a:schemeClr val="accent1"/>
                </a:solidFill>
              </a:defRPr>
            </a:lvl1pPr>
            <a:lvl2pPr marL="0" indent="0">
              <a:spcBef>
                <a:spcPts val="0"/>
              </a:spcBef>
              <a:spcAft>
                <a:spcPts val="0"/>
              </a:spcAft>
              <a:buFont typeface="Arial" panose="020B0604020202020204" pitchFamily="34" charset="0"/>
              <a:buChar char="​"/>
              <a:defRPr>
                <a:solidFill>
                  <a:schemeClr val="tx1"/>
                </a:solidFill>
              </a:defRPr>
            </a:lvl2pPr>
            <a:lvl3pPr marL="114300" indent="-114300">
              <a:spcAft>
                <a:spcPts val="0"/>
              </a:spcAft>
              <a:defRPr>
                <a:solidFill>
                  <a:schemeClr val="tx1"/>
                </a:solidFill>
              </a:defRPr>
            </a:lvl3pPr>
            <a:lvl4pPr marL="285750" indent="-114300">
              <a:spcAft>
                <a:spcPts val="0"/>
              </a:spcAft>
              <a:defRPr>
                <a:solidFill>
                  <a:schemeClr val="tx1"/>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2" name="Text Placeholder 10">
            <a:extLst>
              <a:ext uri="{FF2B5EF4-FFF2-40B4-BE49-F238E27FC236}">
                <a16:creationId xmlns:a16="http://schemas.microsoft.com/office/drawing/2014/main" id="{41848E12-130E-4BD1-5102-D5E2C22BF644}"/>
              </a:ext>
            </a:extLst>
          </p:cNvPr>
          <p:cNvSpPr>
            <a:spLocks noGrp="1"/>
          </p:cNvSpPr>
          <p:nvPr>
            <p:ph type="body" sz="quarter" idx="33"/>
          </p:nvPr>
        </p:nvSpPr>
        <p:spPr>
          <a:xfrm>
            <a:off x="5179326" y="4073925"/>
            <a:ext cx="6313428" cy="1506538"/>
          </a:xfrm>
          <a:prstGeom prst="round2DiagRect">
            <a:avLst>
              <a:gd name="adj1" fmla="val 50000"/>
              <a:gd name="adj2" fmla="val 0"/>
            </a:avLst>
          </a:prstGeom>
          <a:solidFill>
            <a:schemeClr val="bg1">
              <a:lumMod val="95000"/>
            </a:schemeClr>
          </a:solidFill>
          <a:ln w="12700" cap="rnd">
            <a:noFill/>
            <a:prstDash val="solid"/>
          </a:ln>
        </p:spPr>
        <p:txBody>
          <a:bodyPr lIns="548640" tIns="182880" rIns="274320" bIns="182880" anchor="ctr"/>
          <a:lstStyle>
            <a:lvl1pPr>
              <a:spcAft>
                <a:spcPts val="0"/>
              </a:spcAft>
              <a:defRPr sz="1800" b="1">
                <a:solidFill>
                  <a:schemeClr val="accent1"/>
                </a:solidFill>
              </a:defRPr>
            </a:lvl1pPr>
            <a:lvl2pPr marL="0" indent="0">
              <a:spcBef>
                <a:spcPts val="0"/>
              </a:spcBef>
              <a:spcAft>
                <a:spcPts val="0"/>
              </a:spcAft>
              <a:buFont typeface="Arial" panose="020B0604020202020204" pitchFamily="34" charset="0"/>
              <a:buChar char="​"/>
              <a:defRPr>
                <a:solidFill>
                  <a:schemeClr val="tx1"/>
                </a:solidFill>
              </a:defRPr>
            </a:lvl2pPr>
            <a:lvl3pPr marL="114300" indent="-114300">
              <a:spcAft>
                <a:spcPts val="0"/>
              </a:spcAft>
              <a:defRPr>
                <a:solidFill>
                  <a:schemeClr val="tx1"/>
                </a:solidFill>
              </a:defRPr>
            </a:lvl3pPr>
            <a:lvl4pPr marL="285750" indent="-114300">
              <a:spcAft>
                <a:spcPts val="0"/>
              </a:spcAft>
              <a:defRPr>
                <a:solidFill>
                  <a:schemeClr val="tx1"/>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3">
            <a:extLst>
              <a:ext uri="{FF2B5EF4-FFF2-40B4-BE49-F238E27FC236}">
                <a16:creationId xmlns:a16="http://schemas.microsoft.com/office/drawing/2014/main" id="{37A29A2F-DA03-4D08-87B2-3824D4A4F92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36BC56E-2DAD-4684-B199-75315F39AD11}"/>
              </a:ext>
            </a:extLst>
          </p:cNvPr>
          <p:cNvSpPr>
            <a:spLocks noGrp="1"/>
          </p:cNvSpPr>
          <p:nvPr>
            <p:ph type="sldNum" sz="quarter" idx="12"/>
          </p:nvPr>
        </p:nvSpPr>
        <p:spPr/>
        <p:txBody>
          <a:bodyPr/>
          <a:lstStyle/>
          <a:p>
            <a:fld id="{718787B9-B4F1-45D2-9C05-EBCAE653A4AD}" type="slidenum">
              <a:rPr lang="en-US" smtClean="0"/>
              <a:pPr/>
              <a:t>‹#›</a:t>
            </a:fld>
            <a:endParaRPr lang="en-US" dirty="0"/>
          </a:p>
        </p:txBody>
      </p:sp>
      <p:sp>
        <p:nvSpPr>
          <p:cNvPr id="9" name="Text Placeholder 8">
            <a:extLst>
              <a:ext uri="{FF2B5EF4-FFF2-40B4-BE49-F238E27FC236}">
                <a16:creationId xmlns:a16="http://schemas.microsoft.com/office/drawing/2014/main" id="{3428AACE-882A-B0C4-9114-9F1DF7475A97}"/>
              </a:ext>
            </a:extLst>
          </p:cNvPr>
          <p:cNvSpPr>
            <a:spLocks noGrp="1"/>
          </p:cNvSpPr>
          <p:nvPr>
            <p:ph type="body" sz="quarter" idx="25"/>
          </p:nvPr>
        </p:nvSpPr>
        <p:spPr>
          <a:xfrm>
            <a:off x="761935" y="3118112"/>
            <a:ext cx="3409641" cy="18586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a:extLst>
              <a:ext uri="{FF2B5EF4-FFF2-40B4-BE49-F238E27FC236}">
                <a16:creationId xmlns:a16="http://schemas.microsoft.com/office/drawing/2014/main" id="{DFBA5861-3061-0888-016F-204081B13004}"/>
              </a:ext>
            </a:extLst>
          </p:cNvPr>
          <p:cNvSpPr>
            <a:spLocks noGrp="1"/>
          </p:cNvSpPr>
          <p:nvPr>
            <p:ph type="body" sz="quarter" idx="26"/>
          </p:nvPr>
        </p:nvSpPr>
        <p:spPr>
          <a:xfrm>
            <a:off x="5179326" y="568725"/>
            <a:ext cx="6313428" cy="1506538"/>
          </a:xfrm>
          <a:prstGeom prst="round2DiagRect">
            <a:avLst>
              <a:gd name="adj1" fmla="val 50000"/>
              <a:gd name="adj2" fmla="val 0"/>
            </a:avLst>
          </a:prstGeom>
          <a:solidFill>
            <a:schemeClr val="bg1">
              <a:lumMod val="95000"/>
            </a:schemeClr>
          </a:solidFill>
          <a:ln w="12700" cap="rnd">
            <a:noFill/>
            <a:prstDash val="solid"/>
          </a:ln>
        </p:spPr>
        <p:txBody>
          <a:bodyPr lIns="548640" tIns="182880" rIns="274320" bIns="182880" anchor="ctr"/>
          <a:lstStyle>
            <a:lvl1pPr>
              <a:spcAft>
                <a:spcPts val="0"/>
              </a:spcAft>
              <a:defRPr sz="1800" b="1">
                <a:solidFill>
                  <a:schemeClr val="accent1"/>
                </a:solidFill>
              </a:defRPr>
            </a:lvl1pPr>
            <a:lvl2pPr marL="0" indent="0">
              <a:spcBef>
                <a:spcPts val="0"/>
              </a:spcBef>
              <a:spcAft>
                <a:spcPts val="0"/>
              </a:spcAft>
              <a:buFont typeface="Arial" panose="020B0604020202020204" pitchFamily="34" charset="0"/>
              <a:buChar char="​"/>
              <a:defRPr>
                <a:solidFill>
                  <a:schemeClr val="tx1"/>
                </a:solidFill>
              </a:defRPr>
            </a:lvl2pPr>
            <a:lvl3pPr marL="114300" indent="-114300">
              <a:spcAft>
                <a:spcPts val="0"/>
              </a:spcAft>
              <a:defRPr>
                <a:solidFill>
                  <a:schemeClr val="tx1"/>
                </a:solidFill>
              </a:defRPr>
            </a:lvl3pPr>
            <a:lvl4pPr marL="285750" indent="-114300">
              <a:spcAft>
                <a:spcPts val="0"/>
              </a:spcAft>
              <a:defRPr>
                <a:solidFill>
                  <a:schemeClr val="tx1"/>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4E620BBC-A1C9-4204-AD07-FBE37A6DFC20}"/>
              </a:ext>
            </a:extLst>
          </p:cNvPr>
          <p:cNvSpPr>
            <a:spLocks noGrp="1"/>
          </p:cNvSpPr>
          <p:nvPr>
            <p:ph type="title"/>
          </p:nvPr>
        </p:nvSpPr>
        <p:spPr>
          <a:xfrm>
            <a:off x="761935" y="1355270"/>
            <a:ext cx="3409641" cy="1622461"/>
          </a:xfrm>
        </p:spPr>
        <p:txBody>
          <a:bodyPr anchor="b"/>
          <a:lstStyle>
            <a:lvl1pPr algn="l">
              <a:defRPr/>
            </a:lvl1pPr>
          </a:lstStyle>
          <a:p>
            <a:r>
              <a:rPr lang="en-US"/>
              <a:t>Click to edit Master title style</a:t>
            </a:r>
            <a:endParaRPr lang="en-US" dirty="0"/>
          </a:p>
        </p:txBody>
      </p:sp>
      <p:sp>
        <p:nvSpPr>
          <p:cNvPr id="28" name="Content Placeholder 14">
            <a:extLst>
              <a:ext uri="{FF2B5EF4-FFF2-40B4-BE49-F238E27FC236}">
                <a16:creationId xmlns:a16="http://schemas.microsoft.com/office/drawing/2014/main" id="{EF50FE7A-D88E-76E1-DA90-73DB1867686C}"/>
              </a:ext>
            </a:extLst>
          </p:cNvPr>
          <p:cNvSpPr>
            <a:spLocks noGrp="1"/>
          </p:cNvSpPr>
          <p:nvPr>
            <p:ph sz="quarter" idx="17" hasCustomPrompt="1"/>
          </p:nvPr>
        </p:nvSpPr>
        <p:spPr>
          <a:xfrm>
            <a:off x="5176020" y="588250"/>
            <a:ext cx="497412" cy="494918"/>
          </a:xfrm>
          <a:prstGeom prst="ellipse">
            <a:avLst/>
          </a:prstGeom>
          <a:solidFill>
            <a:schemeClr val="bg1"/>
          </a:solidFill>
          <a:ln w="25400" cap="rnd" cmpd="sng">
            <a:solidFill>
              <a:schemeClr val="accent2"/>
            </a:solidFill>
            <a:prstDash val="solid"/>
          </a:ln>
        </p:spPr>
        <p:txBody>
          <a:bodyPr wrap="none" lIns="91440" tIns="91440" rIns="91440" bIns="91440" anchor="ctr"/>
          <a:lstStyle>
            <a:lvl1pPr marL="0" indent="0" algn="ctr">
              <a:buNone/>
              <a:defRPr sz="2400" b="1">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29" name="Content Placeholder 14">
            <a:extLst>
              <a:ext uri="{FF2B5EF4-FFF2-40B4-BE49-F238E27FC236}">
                <a16:creationId xmlns:a16="http://schemas.microsoft.com/office/drawing/2014/main" id="{E70E368D-7ECD-FC7A-8CB7-9EC46062005F}"/>
              </a:ext>
            </a:extLst>
          </p:cNvPr>
          <p:cNvSpPr>
            <a:spLocks noGrp="1"/>
          </p:cNvSpPr>
          <p:nvPr>
            <p:ph sz="quarter" idx="30" hasCustomPrompt="1"/>
          </p:nvPr>
        </p:nvSpPr>
        <p:spPr>
          <a:xfrm>
            <a:off x="5176020" y="2341987"/>
            <a:ext cx="497412" cy="494918"/>
          </a:xfrm>
          <a:prstGeom prst="ellipse">
            <a:avLst/>
          </a:prstGeom>
          <a:solidFill>
            <a:schemeClr val="bg1"/>
          </a:solidFill>
          <a:ln w="25400" cap="rnd" cmpd="sng">
            <a:solidFill>
              <a:schemeClr val="accent2"/>
            </a:solidFill>
            <a:prstDash val="solid"/>
          </a:ln>
        </p:spPr>
        <p:txBody>
          <a:bodyPr wrap="none" lIns="91440" tIns="91440" rIns="91440" bIns="91440" anchor="ctr"/>
          <a:lstStyle>
            <a:lvl1pPr marL="0" indent="0" algn="ctr">
              <a:buNone/>
              <a:defRPr sz="2400" b="1">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sp>
        <p:nvSpPr>
          <p:cNvPr id="30" name="Content Placeholder 14">
            <a:extLst>
              <a:ext uri="{FF2B5EF4-FFF2-40B4-BE49-F238E27FC236}">
                <a16:creationId xmlns:a16="http://schemas.microsoft.com/office/drawing/2014/main" id="{319D4EAC-9A4A-898E-28B4-174D743C90EC}"/>
              </a:ext>
            </a:extLst>
          </p:cNvPr>
          <p:cNvSpPr>
            <a:spLocks noGrp="1"/>
          </p:cNvSpPr>
          <p:nvPr>
            <p:ph sz="quarter" idx="31" hasCustomPrompt="1"/>
          </p:nvPr>
        </p:nvSpPr>
        <p:spPr>
          <a:xfrm>
            <a:off x="5176020" y="4105960"/>
            <a:ext cx="497412" cy="494918"/>
          </a:xfrm>
          <a:prstGeom prst="ellipse">
            <a:avLst/>
          </a:prstGeom>
          <a:solidFill>
            <a:schemeClr val="bg1"/>
          </a:solidFill>
          <a:ln w="25400" cap="rnd" cmpd="sng">
            <a:solidFill>
              <a:schemeClr val="accent2"/>
            </a:solidFill>
            <a:prstDash val="solid"/>
          </a:ln>
        </p:spPr>
        <p:txBody>
          <a:bodyPr wrap="none" lIns="91440" tIns="91440" rIns="91440" bIns="91440" anchor="ctr"/>
          <a:lstStyle>
            <a:lvl1pPr marL="0" indent="0" algn="ctr">
              <a:buNone/>
              <a:defRPr sz="2400" b="1">
                <a:solidFill>
                  <a:schemeClr val="accent2"/>
                </a:solidFill>
                <a:latin typeface="+mn-lt"/>
              </a:defRPr>
            </a:lvl1pPr>
            <a:lvl2pPr marL="282575" indent="0" algn="ctr">
              <a:buNone/>
              <a:defRPr sz="800"/>
            </a:lvl2pPr>
            <a:lvl3pPr marL="574675" indent="0" algn="ctr">
              <a:buNone/>
              <a:defRPr sz="800"/>
            </a:lvl3pPr>
            <a:lvl4pPr marL="796925" indent="0" algn="ctr">
              <a:buNone/>
              <a:defRPr sz="800"/>
            </a:lvl4pPr>
            <a:lvl5pPr marL="1025525" indent="0" algn="ctr">
              <a:buNone/>
              <a:defRPr sz="800"/>
            </a:lvl5pPr>
          </a:lstStyle>
          <a:p>
            <a:pPr lvl="0"/>
            <a:r>
              <a:rPr lang="en-US" dirty="0"/>
              <a:t>#</a:t>
            </a:r>
          </a:p>
        </p:txBody>
      </p:sp>
      <p:pic>
        <p:nvPicPr>
          <p:cNvPr id="33" name="Picture 32" descr="A logo of a company&#10;&#10;Description automatically generated">
            <a:extLst>
              <a:ext uri="{FF2B5EF4-FFF2-40B4-BE49-F238E27FC236}">
                <a16:creationId xmlns:a16="http://schemas.microsoft.com/office/drawing/2014/main" id="{55C3CF8B-7419-30AD-9C13-B109D6C6129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61159" y="6242050"/>
            <a:ext cx="501320" cy="501650"/>
          </a:xfrm>
          <a:prstGeom prst="rect">
            <a:avLst/>
          </a:prstGeom>
        </p:spPr>
      </p:pic>
      <p:sp>
        <p:nvSpPr>
          <p:cNvPr id="16" name="TextBox 15">
            <a:extLst>
              <a:ext uri="{FF2B5EF4-FFF2-40B4-BE49-F238E27FC236}">
                <a16:creationId xmlns:a16="http://schemas.microsoft.com/office/drawing/2014/main" id="{83355A3D-D25D-451B-C774-05171D8F2E03}"/>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grpSp>
        <p:nvGrpSpPr>
          <p:cNvPr id="21" name="Group 20">
            <a:extLst>
              <a:ext uri="{FF2B5EF4-FFF2-40B4-BE49-F238E27FC236}">
                <a16:creationId xmlns:a16="http://schemas.microsoft.com/office/drawing/2014/main" id="{6558AB9A-AE35-4CFD-05F9-D41B7F13DB8C}"/>
              </a:ext>
            </a:extLst>
          </p:cNvPr>
          <p:cNvGrpSpPr/>
          <p:nvPr userDrawn="1"/>
        </p:nvGrpSpPr>
        <p:grpSpPr>
          <a:xfrm>
            <a:off x="-1943092" y="2334995"/>
            <a:ext cx="334711" cy="381761"/>
            <a:chOff x="-1562431" y="5085218"/>
            <a:chExt cx="914400" cy="1042938"/>
          </a:xfrm>
        </p:grpSpPr>
        <p:pic>
          <p:nvPicPr>
            <p:cNvPr id="22" name="Graphic 21" descr="Rubber duck with solid fill">
              <a:extLst>
                <a:ext uri="{FF2B5EF4-FFF2-40B4-BE49-F238E27FC236}">
                  <a16:creationId xmlns:a16="http://schemas.microsoft.com/office/drawing/2014/main" id="{5FE381EF-090B-02A5-7E63-8341112F19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62431" y="5085218"/>
              <a:ext cx="914400" cy="914400"/>
            </a:xfrm>
            <a:prstGeom prst="rect">
              <a:avLst/>
            </a:prstGeom>
          </p:spPr>
        </p:pic>
        <p:grpSp>
          <p:nvGrpSpPr>
            <p:cNvPr id="23" name="Group 22">
              <a:extLst>
                <a:ext uri="{FF2B5EF4-FFF2-40B4-BE49-F238E27FC236}">
                  <a16:creationId xmlns:a16="http://schemas.microsoft.com/office/drawing/2014/main" id="{3FD296DE-3E08-8003-13C6-003463DFF3E4}"/>
                </a:ext>
              </a:extLst>
            </p:cNvPr>
            <p:cNvGrpSpPr/>
            <p:nvPr/>
          </p:nvGrpSpPr>
          <p:grpSpPr>
            <a:xfrm>
              <a:off x="-1138827" y="5631648"/>
              <a:ext cx="487321" cy="496508"/>
              <a:chOff x="152400" y="5278592"/>
              <a:chExt cx="937468" cy="955141"/>
            </a:xfrm>
          </p:grpSpPr>
          <p:pic>
            <p:nvPicPr>
              <p:cNvPr id="24" name="Graphic 23" descr="Leaf with solid fill">
                <a:extLst>
                  <a:ext uri="{FF2B5EF4-FFF2-40B4-BE49-F238E27FC236}">
                    <a16:creationId xmlns:a16="http://schemas.microsoft.com/office/drawing/2014/main" id="{17F59036-78AA-2E32-8C35-D16865C506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69" r="69"/>
              <a:stretch/>
            </p:blipFill>
            <p:spPr>
              <a:xfrm>
                <a:off x="152400" y="5278592"/>
                <a:ext cx="913130" cy="914400"/>
              </a:xfrm>
              <a:prstGeom prst="rect">
                <a:avLst/>
              </a:prstGeom>
            </p:spPr>
          </p:pic>
          <p:pic>
            <p:nvPicPr>
              <p:cNvPr id="25" name="Graphic 24" descr="Leaf outline">
                <a:extLst>
                  <a:ext uri="{FF2B5EF4-FFF2-40B4-BE49-F238E27FC236}">
                    <a16:creationId xmlns:a16="http://schemas.microsoft.com/office/drawing/2014/main" id="{8242988D-CA2A-B2DB-5226-3CC102E2342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75468" y="5319333"/>
                <a:ext cx="914400" cy="914400"/>
              </a:xfrm>
              <a:prstGeom prst="rect">
                <a:avLst/>
              </a:prstGeom>
            </p:spPr>
          </p:pic>
        </p:grpSp>
      </p:grpSp>
      <p:sp>
        <p:nvSpPr>
          <p:cNvPr id="26" name="TextBox 25">
            <a:extLst>
              <a:ext uri="{FF2B5EF4-FFF2-40B4-BE49-F238E27FC236}">
                <a16:creationId xmlns:a16="http://schemas.microsoft.com/office/drawing/2014/main" id="{9BCBDC5A-AC41-025D-D389-D27DE27B776F}"/>
              </a:ext>
            </a:extLst>
          </p:cNvPr>
          <p:cNvSpPr txBox="1"/>
          <p:nvPr userDrawn="1"/>
        </p:nvSpPr>
        <p:spPr>
          <a:xfrm>
            <a:off x="-1558164" y="2359306"/>
            <a:ext cx="1367560" cy="2492990"/>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The circle placeholders can be used for icons or numbers.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chemeClr val="tx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To use a number, place your cursor in the placeholder and type </a:t>
            </a:r>
            <a:br>
              <a:rPr kumimoji="0" lang="en-US" sz="900" b="0" i="0" u="none" strike="noStrike" kern="0" cap="none" spc="0" normalizeH="0" baseline="0" noProof="0" dirty="0">
                <a:ln>
                  <a:noFill/>
                </a:ln>
                <a:solidFill>
                  <a:schemeClr val="tx1"/>
                </a:solidFill>
                <a:effectLst/>
                <a:uLnTx/>
                <a:uFillTx/>
                <a:latin typeface="+mn-lt"/>
              </a:rPr>
            </a:br>
            <a:r>
              <a:rPr kumimoji="0" lang="en-US" sz="900" b="0" i="0" u="none" strike="noStrike" kern="0" cap="none" spc="0" normalizeH="0" baseline="0" noProof="0" dirty="0">
                <a:ln>
                  <a:noFill/>
                </a:ln>
                <a:solidFill>
                  <a:schemeClr val="tx1"/>
                </a:solidFill>
                <a:effectLst/>
                <a:uLnTx/>
                <a:uFillTx/>
                <a:latin typeface="+mn-lt"/>
              </a:rPr>
              <a:t>the number.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0" cap="none" spc="0" normalizeH="0" baseline="0" noProof="0" dirty="0">
              <a:ln>
                <a:noFill/>
              </a:ln>
              <a:solidFill>
                <a:schemeClr val="tx1"/>
              </a:solidFill>
              <a:effectLst/>
              <a:uLnTx/>
              <a:uFillTx/>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To use an icon, </a:t>
            </a:r>
            <a:r>
              <a:rPr kumimoji="0" lang="en-US" sz="900" b="0" i="1" u="none" strike="noStrike" kern="0" cap="none" spc="0" normalizeH="0" baseline="0" noProof="0" dirty="0">
                <a:ln>
                  <a:noFill/>
                </a:ln>
                <a:solidFill>
                  <a:schemeClr val="tx1"/>
                </a:solidFill>
                <a:effectLst/>
                <a:uLnTx/>
                <a:uFillTx/>
                <a:latin typeface="+mn-lt"/>
              </a:rPr>
              <a:t>first make sure all placeholders have text content in them</a:t>
            </a:r>
            <a:r>
              <a:rPr kumimoji="0" lang="en-US" sz="900" b="0" i="0" u="none" strike="noStrike" kern="0" cap="none" spc="0" normalizeH="0" baseline="0" noProof="0" dirty="0">
                <a:ln>
                  <a:noFill/>
                </a:ln>
                <a:solidFill>
                  <a:schemeClr val="tx1"/>
                </a:solidFill>
                <a:effectLst/>
                <a:uLnTx/>
                <a:uFillTx/>
                <a:latin typeface="+mn-lt"/>
              </a:rPr>
              <a:t>, including the circle placeholders (add a space to make it blank). Then go to Insert &gt; Icon. Scale it down and position within the shape.</a:t>
            </a:r>
            <a:endParaRPr lang="en-US" sz="900" dirty="0">
              <a:solidFill>
                <a:schemeClr val="tx1"/>
              </a:solidFill>
              <a:latin typeface="+mn-lt"/>
            </a:endParaRPr>
          </a:p>
        </p:txBody>
      </p:sp>
      <p:pic>
        <p:nvPicPr>
          <p:cNvPr id="27" name="Graphic 26" descr="Text with solid fill">
            <a:extLst>
              <a:ext uri="{FF2B5EF4-FFF2-40B4-BE49-F238E27FC236}">
                <a16:creationId xmlns:a16="http://schemas.microsoft.com/office/drawing/2014/main" id="{1EF617DB-A555-4FD9-323F-4E4A3702B3DF}"/>
              </a:ext>
            </a:extLst>
          </p:cNvPr>
          <p:cNvPicPr>
            <a:picLocks noChangeAspect="1"/>
          </p:cNvPicPr>
          <p:nvPr userDrawn="1"/>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l="104" r="104"/>
          <a:stretch/>
        </p:blipFill>
        <p:spPr>
          <a:xfrm>
            <a:off x="-1877302" y="696585"/>
            <a:ext cx="264850" cy="265403"/>
          </a:xfrm>
          <a:prstGeom prst="rect">
            <a:avLst/>
          </a:prstGeom>
        </p:spPr>
      </p:pic>
      <p:sp>
        <p:nvSpPr>
          <p:cNvPr id="34" name="TextBox 33">
            <a:extLst>
              <a:ext uri="{FF2B5EF4-FFF2-40B4-BE49-F238E27FC236}">
                <a16:creationId xmlns:a16="http://schemas.microsoft.com/office/drawing/2014/main" id="{68B5B077-4D20-916E-99C5-C818BE123FE0}"/>
              </a:ext>
            </a:extLst>
          </p:cNvPr>
          <p:cNvSpPr txBox="1"/>
          <p:nvPr userDrawn="1"/>
        </p:nvSpPr>
        <p:spPr>
          <a:xfrm>
            <a:off x="-1541208" y="673522"/>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spTree>
    <p:extLst>
      <p:ext uri="{BB962C8B-B14F-4D97-AF65-F5344CB8AC3E}">
        <p14:creationId xmlns:p14="http://schemas.microsoft.com/office/powerpoint/2010/main" val="179308757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Columns">
    <p:bg>
      <p:bgRef idx="1001">
        <a:schemeClr val="bg1"/>
      </p:bgRef>
    </p:bg>
    <p:spTree>
      <p:nvGrpSpPr>
        <p:cNvPr id="1" name=""/>
        <p:cNvGrpSpPr/>
        <p:nvPr/>
      </p:nvGrpSpPr>
      <p:grpSpPr>
        <a:xfrm>
          <a:off x="0" y="0"/>
          <a:ext cx="0" cy="0"/>
          <a:chOff x="0" y="0"/>
          <a:chExt cx="0" cy="0"/>
        </a:xfrm>
      </p:grpSpPr>
      <p:sp>
        <p:nvSpPr>
          <p:cNvPr id="12" name="Text Placeholder 10">
            <a:extLst>
              <a:ext uri="{FF2B5EF4-FFF2-40B4-BE49-F238E27FC236}">
                <a16:creationId xmlns:a16="http://schemas.microsoft.com/office/drawing/2014/main" id="{192295FB-6468-9570-D7FE-63D31935D0B3}"/>
              </a:ext>
            </a:extLst>
          </p:cNvPr>
          <p:cNvSpPr>
            <a:spLocks noGrp="1"/>
          </p:cNvSpPr>
          <p:nvPr>
            <p:ph type="body" sz="quarter" idx="20"/>
          </p:nvPr>
        </p:nvSpPr>
        <p:spPr>
          <a:xfrm>
            <a:off x="3390220" y="2003425"/>
            <a:ext cx="2546350" cy="3502025"/>
          </a:xfrm>
          <a:solidFill>
            <a:schemeClr val="bg1">
              <a:lumMod val="95000"/>
            </a:schemeClr>
          </a:solidFill>
        </p:spPr>
        <p:txBody>
          <a:bodyPr lIns="182880" tIns="365760" rIns="182880" bIns="182880"/>
          <a:lstStyle>
            <a:lvl1pPr>
              <a:defRPr sz="2000"/>
            </a:lvl1pPr>
            <a:lvl2pPr>
              <a:defRPr sz="2000"/>
            </a:lvl2pPr>
            <a:lvl3pPr>
              <a:defRPr sz="1800"/>
            </a:lvl3pPr>
            <a:lvl4pPr>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10">
            <a:extLst>
              <a:ext uri="{FF2B5EF4-FFF2-40B4-BE49-F238E27FC236}">
                <a16:creationId xmlns:a16="http://schemas.microsoft.com/office/drawing/2014/main" id="{628466FF-FCF2-DA7C-5A42-00090494C3C3}"/>
              </a:ext>
            </a:extLst>
          </p:cNvPr>
          <p:cNvSpPr>
            <a:spLocks noGrp="1"/>
          </p:cNvSpPr>
          <p:nvPr>
            <p:ph type="body" sz="quarter" idx="21"/>
          </p:nvPr>
        </p:nvSpPr>
        <p:spPr>
          <a:xfrm>
            <a:off x="6273310" y="2003425"/>
            <a:ext cx="2546350" cy="3502025"/>
          </a:xfrm>
          <a:solidFill>
            <a:schemeClr val="bg1">
              <a:lumMod val="95000"/>
            </a:schemeClr>
          </a:solidFill>
        </p:spPr>
        <p:txBody>
          <a:bodyPr lIns="182880" tIns="365760" rIns="182880" bIns="182880"/>
          <a:lstStyle>
            <a:lvl1pPr>
              <a:defRPr sz="2000"/>
            </a:lvl1pPr>
            <a:lvl2pPr>
              <a:defRPr sz="2000"/>
            </a:lvl2pPr>
            <a:lvl3pPr>
              <a:defRPr sz="1800"/>
            </a:lvl3pPr>
            <a:lvl4pPr>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ext Placeholder 10">
            <a:extLst>
              <a:ext uri="{FF2B5EF4-FFF2-40B4-BE49-F238E27FC236}">
                <a16:creationId xmlns:a16="http://schemas.microsoft.com/office/drawing/2014/main" id="{4698003B-49D1-5601-1F44-85ABF32E0D74}"/>
              </a:ext>
            </a:extLst>
          </p:cNvPr>
          <p:cNvSpPr>
            <a:spLocks noGrp="1"/>
          </p:cNvSpPr>
          <p:nvPr>
            <p:ph type="body" sz="quarter" idx="22"/>
          </p:nvPr>
        </p:nvSpPr>
        <p:spPr>
          <a:xfrm>
            <a:off x="9173926" y="2003425"/>
            <a:ext cx="2546350" cy="3502025"/>
          </a:xfrm>
          <a:solidFill>
            <a:schemeClr val="bg1">
              <a:lumMod val="95000"/>
            </a:schemeClr>
          </a:solidFill>
        </p:spPr>
        <p:txBody>
          <a:bodyPr lIns="182880" tIns="365760" rIns="182880" bIns="182880"/>
          <a:lstStyle>
            <a:lvl1pPr>
              <a:defRPr sz="2000"/>
            </a:lvl1pPr>
            <a:lvl2pPr>
              <a:defRPr sz="2000"/>
            </a:lvl2pPr>
            <a:lvl3pPr>
              <a:defRPr sz="1800"/>
            </a:lvl3pPr>
            <a:lvl4pPr>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0">
            <a:extLst>
              <a:ext uri="{FF2B5EF4-FFF2-40B4-BE49-F238E27FC236}">
                <a16:creationId xmlns:a16="http://schemas.microsoft.com/office/drawing/2014/main" id="{122EA54F-DBAB-0F05-D024-A91F71CAB4CA}"/>
              </a:ext>
            </a:extLst>
          </p:cNvPr>
          <p:cNvSpPr>
            <a:spLocks noGrp="1"/>
          </p:cNvSpPr>
          <p:nvPr>
            <p:ph type="body" sz="quarter" idx="19"/>
          </p:nvPr>
        </p:nvSpPr>
        <p:spPr>
          <a:xfrm>
            <a:off x="507597" y="2003425"/>
            <a:ext cx="2546350" cy="3502025"/>
          </a:xfrm>
          <a:solidFill>
            <a:schemeClr val="bg1">
              <a:lumMod val="95000"/>
            </a:schemeClr>
          </a:solidFill>
        </p:spPr>
        <p:txBody>
          <a:bodyPr lIns="182880" tIns="365760" rIns="182880" bIns="182880"/>
          <a:lstStyle>
            <a:lvl1pPr>
              <a:defRPr sz="2000"/>
            </a:lvl1pPr>
            <a:lvl2pPr>
              <a:defRPr sz="2000"/>
            </a:lvl2pPr>
            <a:lvl3pPr>
              <a:defRPr sz="1800"/>
            </a:lvl3pPr>
            <a:lvl4pPr>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91877243-2D8D-D635-997B-7CD9FF223A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246BFA-9381-E337-46BD-7B5DD725AA48}"/>
              </a:ext>
            </a:extLst>
          </p:cNvPr>
          <p:cNvSpPr>
            <a:spLocks noGrp="1"/>
          </p:cNvSpPr>
          <p:nvPr>
            <p:ph type="sldNum" sz="quarter" idx="12"/>
          </p:nvPr>
        </p:nvSpPr>
        <p:spPr/>
        <p:txBody>
          <a:bodyPr/>
          <a:lstStyle/>
          <a:p>
            <a:fld id="{2A15FDBA-45E3-4D4B-ABF6-67F2E746D7D4}" type="slidenum">
              <a:rPr lang="en-US" smtClean="0"/>
              <a:t>‹#›</a:t>
            </a:fld>
            <a:endParaRPr lang="en-US"/>
          </a:p>
        </p:txBody>
      </p:sp>
      <p:sp>
        <p:nvSpPr>
          <p:cNvPr id="3" name="Text Placeholder 2">
            <a:extLst>
              <a:ext uri="{FF2B5EF4-FFF2-40B4-BE49-F238E27FC236}">
                <a16:creationId xmlns:a16="http://schemas.microsoft.com/office/drawing/2014/main" id="{1F0CEEBD-07DB-8D3E-663F-5583A632DB50}"/>
              </a:ext>
            </a:extLst>
          </p:cNvPr>
          <p:cNvSpPr>
            <a:spLocks noGrp="1"/>
          </p:cNvSpPr>
          <p:nvPr>
            <p:ph type="body" idx="1" hasCustomPrompt="1"/>
          </p:nvPr>
        </p:nvSpPr>
        <p:spPr>
          <a:xfrm>
            <a:off x="414018" y="1673243"/>
            <a:ext cx="2449411" cy="461714"/>
          </a:xfrm>
          <a:prstGeom prst="round2DiagRect">
            <a:avLst>
              <a:gd name="adj1" fmla="val 41053"/>
              <a:gd name="adj2" fmla="val 0"/>
            </a:avLst>
          </a:prstGeom>
          <a:solidFill>
            <a:schemeClr val="accent2"/>
          </a:solidFill>
        </p:spPr>
        <p:txBody>
          <a:bodyPr lIns="91440" anchor="ctr"/>
          <a:lstStyle>
            <a:lvl1pPr marL="0" indent="0" algn="l">
              <a:spcBef>
                <a:spcPts val="0"/>
              </a:spcBef>
              <a:spcAft>
                <a:spcPts val="0"/>
              </a:spcAft>
              <a:buNone/>
              <a:defRPr sz="1200" b="1" cap="all" spc="100" baseline="0">
                <a:solidFill>
                  <a:schemeClr val="tx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a:t>
            </a:r>
            <a:br>
              <a:rPr lang="en-US" dirty="0"/>
            </a:br>
            <a:r>
              <a:rPr lang="en-US" dirty="0"/>
              <a:t>ROOM FOR TWO LINES</a:t>
            </a:r>
          </a:p>
        </p:txBody>
      </p:sp>
      <p:sp>
        <p:nvSpPr>
          <p:cNvPr id="15" name="Text Placeholder 2">
            <a:extLst>
              <a:ext uri="{FF2B5EF4-FFF2-40B4-BE49-F238E27FC236}">
                <a16:creationId xmlns:a16="http://schemas.microsoft.com/office/drawing/2014/main" id="{476AFAF4-F344-2B88-1AF3-22A8693C70A4}"/>
              </a:ext>
            </a:extLst>
          </p:cNvPr>
          <p:cNvSpPr>
            <a:spLocks noGrp="1"/>
          </p:cNvSpPr>
          <p:nvPr>
            <p:ph type="body" idx="13" hasCustomPrompt="1"/>
          </p:nvPr>
        </p:nvSpPr>
        <p:spPr>
          <a:xfrm>
            <a:off x="3295081" y="1673243"/>
            <a:ext cx="2446385" cy="461714"/>
          </a:xfrm>
          <a:prstGeom prst="round2DiagRect">
            <a:avLst>
              <a:gd name="adj1" fmla="val 35141"/>
              <a:gd name="adj2" fmla="val 0"/>
            </a:avLst>
          </a:prstGeom>
          <a:solidFill>
            <a:schemeClr val="accent3"/>
          </a:solidFill>
        </p:spPr>
        <p:txBody>
          <a:bodyPr lIns="91440" anchor="ctr"/>
          <a:lstStyle>
            <a:lvl1pPr marL="0" indent="0" algn="l">
              <a:spcBef>
                <a:spcPts val="0"/>
              </a:spcBef>
              <a:spcAft>
                <a:spcPts val="0"/>
              </a:spcAft>
              <a:buNone/>
              <a:defRPr sz="1200" b="1" cap="all" spc="100" baseline="0">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br>
              <a:rPr lang="en-US" dirty="0"/>
            </a:br>
            <a:r>
              <a:rPr lang="en-US" dirty="0"/>
              <a:t>ROOM FOR TWO LINES</a:t>
            </a:r>
          </a:p>
        </p:txBody>
      </p:sp>
      <p:sp>
        <p:nvSpPr>
          <p:cNvPr id="17" name="Text Placeholder 2">
            <a:extLst>
              <a:ext uri="{FF2B5EF4-FFF2-40B4-BE49-F238E27FC236}">
                <a16:creationId xmlns:a16="http://schemas.microsoft.com/office/drawing/2014/main" id="{D5C74D40-2BE8-D7C5-C68C-986DC0D1FC77}"/>
              </a:ext>
            </a:extLst>
          </p:cNvPr>
          <p:cNvSpPr>
            <a:spLocks noGrp="1"/>
          </p:cNvSpPr>
          <p:nvPr>
            <p:ph type="body" idx="15" hasCustomPrompt="1"/>
          </p:nvPr>
        </p:nvSpPr>
        <p:spPr>
          <a:xfrm>
            <a:off x="6177704" y="1673243"/>
            <a:ext cx="2446385" cy="461714"/>
          </a:xfrm>
          <a:prstGeom prst="round2DiagRect">
            <a:avLst>
              <a:gd name="adj1" fmla="val 36619"/>
              <a:gd name="adj2" fmla="val 0"/>
            </a:avLst>
          </a:prstGeom>
          <a:solidFill>
            <a:schemeClr val="accent2"/>
          </a:solidFill>
        </p:spPr>
        <p:txBody>
          <a:bodyPr lIns="91440" anchor="ctr"/>
          <a:lstStyle>
            <a:lvl1pPr marL="0" indent="0" algn="l">
              <a:spcBef>
                <a:spcPts val="0"/>
              </a:spcBef>
              <a:spcAft>
                <a:spcPts val="0"/>
              </a:spcAft>
              <a:buNone/>
              <a:defRPr sz="1200" b="1" cap="all" spc="100" baseline="0">
                <a:solidFill>
                  <a:schemeClr val="tx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br>
              <a:rPr lang="en-US" dirty="0"/>
            </a:br>
            <a:r>
              <a:rPr lang="en-US" dirty="0"/>
              <a:t>ROOM FOR TWO LINES</a:t>
            </a:r>
          </a:p>
        </p:txBody>
      </p:sp>
      <p:sp>
        <p:nvSpPr>
          <p:cNvPr id="2" name="Text Placeholder 2">
            <a:extLst>
              <a:ext uri="{FF2B5EF4-FFF2-40B4-BE49-F238E27FC236}">
                <a16:creationId xmlns:a16="http://schemas.microsoft.com/office/drawing/2014/main" id="{2E3B4021-B7EE-2FE0-29A7-BAB83E11AC76}"/>
              </a:ext>
            </a:extLst>
          </p:cNvPr>
          <p:cNvSpPr>
            <a:spLocks noGrp="1"/>
          </p:cNvSpPr>
          <p:nvPr>
            <p:ph type="body" idx="17" hasCustomPrompt="1"/>
          </p:nvPr>
        </p:nvSpPr>
        <p:spPr>
          <a:xfrm>
            <a:off x="9060795" y="1673243"/>
            <a:ext cx="2446385" cy="461714"/>
          </a:xfrm>
          <a:prstGeom prst="round2DiagRect">
            <a:avLst>
              <a:gd name="adj1" fmla="val 34402"/>
              <a:gd name="adj2" fmla="val 0"/>
            </a:avLst>
          </a:prstGeom>
          <a:solidFill>
            <a:schemeClr val="accent3"/>
          </a:solidFill>
        </p:spPr>
        <p:txBody>
          <a:bodyPr lIns="91440" anchor="ctr"/>
          <a:lstStyle>
            <a:lvl1pPr marL="0" indent="0" algn="l">
              <a:spcBef>
                <a:spcPts val="0"/>
              </a:spcBef>
              <a:spcAft>
                <a:spcPts val="0"/>
              </a:spcAft>
              <a:buNone/>
              <a:defRPr sz="1200" b="1" cap="all" spc="100" baseline="0">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br>
              <a:rPr lang="en-US" dirty="0"/>
            </a:br>
            <a:r>
              <a:rPr lang="en-US" dirty="0"/>
              <a:t>ROOM FOR TWO LINES</a:t>
            </a:r>
          </a:p>
        </p:txBody>
      </p:sp>
      <p:sp>
        <p:nvSpPr>
          <p:cNvPr id="20" name="Title 19">
            <a:extLst>
              <a:ext uri="{FF2B5EF4-FFF2-40B4-BE49-F238E27FC236}">
                <a16:creationId xmlns:a16="http://schemas.microsoft.com/office/drawing/2014/main" id="{321F98B9-11D2-F3EB-0C9E-26567D14CE48}"/>
              </a:ext>
            </a:extLst>
          </p:cNvPr>
          <p:cNvSpPr>
            <a:spLocks noGrp="1"/>
          </p:cNvSpPr>
          <p:nvPr>
            <p:ph type="title"/>
          </p:nvPr>
        </p:nvSpPr>
        <p:spPr/>
        <p:txBody>
          <a:bodyPr/>
          <a:lstStyle>
            <a:lvl1pPr algn="ctr">
              <a:defRPr/>
            </a:lvl1pPr>
          </a:lstStyle>
          <a:p>
            <a:r>
              <a:rPr lang="en-US"/>
              <a:t>Click to edit Master title style</a:t>
            </a:r>
            <a:endParaRPr lang="en-US" dirty="0"/>
          </a:p>
        </p:txBody>
      </p:sp>
      <p:pic>
        <p:nvPicPr>
          <p:cNvPr id="21" name="Picture 20" descr="A logo of a company&#10;&#10;Description automatically generated">
            <a:extLst>
              <a:ext uri="{FF2B5EF4-FFF2-40B4-BE49-F238E27FC236}">
                <a16:creationId xmlns:a16="http://schemas.microsoft.com/office/drawing/2014/main" id="{D9EE1F2C-29A2-4848-929C-A50D3984419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61159" y="6242050"/>
            <a:ext cx="501320" cy="501650"/>
          </a:xfrm>
          <a:prstGeom prst="rect">
            <a:avLst/>
          </a:prstGeom>
        </p:spPr>
      </p:pic>
      <p:sp>
        <p:nvSpPr>
          <p:cNvPr id="4" name="TextBox 3">
            <a:extLst>
              <a:ext uri="{FF2B5EF4-FFF2-40B4-BE49-F238E27FC236}">
                <a16:creationId xmlns:a16="http://schemas.microsoft.com/office/drawing/2014/main" id="{C9FAFA77-4D9B-036F-1E68-3D918DC41F1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sp>
        <p:nvSpPr>
          <p:cNvPr id="5" name="TextBox 4">
            <a:extLst>
              <a:ext uri="{FF2B5EF4-FFF2-40B4-BE49-F238E27FC236}">
                <a16:creationId xmlns:a16="http://schemas.microsoft.com/office/drawing/2014/main" id="{FF0030A9-27BD-4118-4FF4-8702F4EE3C08}"/>
              </a:ext>
            </a:extLst>
          </p:cNvPr>
          <p:cNvSpPr txBox="1"/>
          <p:nvPr userDrawn="1"/>
        </p:nvSpPr>
        <p:spPr>
          <a:xfrm>
            <a:off x="-1554858" y="2221073"/>
            <a:ext cx="1319384" cy="830997"/>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The column box labels can be adjusted to different colors by changing the Fill Color. Be sure to adjust the text color if needed.</a:t>
            </a:r>
            <a:endParaRPr lang="en-US" sz="900" dirty="0">
              <a:solidFill>
                <a:schemeClr val="tx1"/>
              </a:solidFill>
              <a:latin typeface="+mn-lt"/>
            </a:endParaRPr>
          </a:p>
        </p:txBody>
      </p:sp>
      <p:grpSp>
        <p:nvGrpSpPr>
          <p:cNvPr id="6" name="Group 5">
            <a:extLst>
              <a:ext uri="{FF2B5EF4-FFF2-40B4-BE49-F238E27FC236}">
                <a16:creationId xmlns:a16="http://schemas.microsoft.com/office/drawing/2014/main" id="{29E306D4-5CC5-869D-14C3-0B511F8E4F66}"/>
              </a:ext>
            </a:extLst>
          </p:cNvPr>
          <p:cNvGrpSpPr/>
          <p:nvPr userDrawn="1"/>
        </p:nvGrpSpPr>
        <p:grpSpPr>
          <a:xfrm>
            <a:off x="-1841785" y="2273325"/>
            <a:ext cx="208015" cy="102724"/>
            <a:chOff x="1607784" y="-1048743"/>
            <a:chExt cx="637046" cy="203680"/>
          </a:xfrm>
        </p:grpSpPr>
        <p:cxnSp>
          <p:nvCxnSpPr>
            <p:cNvPr id="10" name="Straight Connector 9">
              <a:extLst>
                <a:ext uri="{FF2B5EF4-FFF2-40B4-BE49-F238E27FC236}">
                  <a16:creationId xmlns:a16="http://schemas.microsoft.com/office/drawing/2014/main" id="{51BAD5B5-7C89-911D-9F29-5BB6370ABA45}"/>
                </a:ext>
              </a:extLst>
            </p:cNvPr>
            <p:cNvCxnSpPr>
              <a:cxnSpLocks/>
            </p:cNvCxnSpPr>
            <p:nvPr/>
          </p:nvCxnSpPr>
          <p:spPr>
            <a:xfrm>
              <a:off x="1607784" y="-1048743"/>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083D86F-0943-D68A-34A4-AE1750DE412E}"/>
                </a:ext>
              </a:extLst>
            </p:cNvPr>
            <p:cNvCxnSpPr>
              <a:cxnSpLocks/>
            </p:cNvCxnSpPr>
            <p:nvPr/>
          </p:nvCxnSpPr>
          <p:spPr>
            <a:xfrm>
              <a:off x="1607784" y="-949069"/>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F802BAA-48D6-7D7E-420D-968BF2EDA92C}"/>
                </a:ext>
              </a:extLst>
            </p:cNvPr>
            <p:cNvCxnSpPr>
              <a:cxnSpLocks/>
            </p:cNvCxnSpPr>
            <p:nvPr/>
          </p:nvCxnSpPr>
          <p:spPr>
            <a:xfrm>
              <a:off x="1607784" y="-845063"/>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D108EDE-ADD9-6AF4-39DF-06873B38CBF9}"/>
                </a:ext>
              </a:extLst>
            </p:cNvPr>
            <p:cNvCxnSpPr>
              <a:cxnSpLocks/>
            </p:cNvCxnSpPr>
            <p:nvPr/>
          </p:nvCxnSpPr>
          <p:spPr>
            <a:xfrm>
              <a:off x="1958809" y="-1048743"/>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E44DFF2-BBCA-83EB-5108-65750171DB79}"/>
                </a:ext>
              </a:extLst>
            </p:cNvPr>
            <p:cNvCxnSpPr>
              <a:cxnSpLocks/>
            </p:cNvCxnSpPr>
            <p:nvPr/>
          </p:nvCxnSpPr>
          <p:spPr>
            <a:xfrm>
              <a:off x="1958809" y="-949069"/>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88E940E-5848-840F-CEBA-75AAF7C9421B}"/>
                </a:ext>
              </a:extLst>
            </p:cNvPr>
            <p:cNvCxnSpPr>
              <a:cxnSpLocks/>
            </p:cNvCxnSpPr>
            <p:nvPr/>
          </p:nvCxnSpPr>
          <p:spPr>
            <a:xfrm>
              <a:off x="1958809" y="-845063"/>
              <a:ext cx="286021" cy="0"/>
            </a:xfrm>
            <a:prstGeom prst="line">
              <a:avLst/>
            </a:prstGeom>
            <a:ln w="22225">
              <a:solidFill>
                <a:schemeClr val="accent1"/>
              </a:solidFill>
            </a:ln>
          </p:spPr>
          <p:style>
            <a:lnRef idx="1">
              <a:schemeClr val="accent1"/>
            </a:lnRef>
            <a:fillRef idx="0">
              <a:schemeClr val="accent1"/>
            </a:fillRef>
            <a:effectRef idx="0">
              <a:schemeClr val="accent1"/>
            </a:effectRef>
            <a:fontRef idx="minor">
              <a:schemeClr val="tx1"/>
            </a:fontRef>
          </p:style>
        </p:cxnSp>
      </p:grpSp>
      <p:pic>
        <p:nvPicPr>
          <p:cNvPr id="26" name="Graphic 25" descr="Text with solid fill">
            <a:extLst>
              <a:ext uri="{FF2B5EF4-FFF2-40B4-BE49-F238E27FC236}">
                <a16:creationId xmlns:a16="http://schemas.microsoft.com/office/drawing/2014/main" id="{F3894A25-0068-AAF6-5BFD-2A5A23392DF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04" r="104"/>
          <a:stretch/>
        </p:blipFill>
        <p:spPr>
          <a:xfrm>
            <a:off x="-1877302" y="641493"/>
            <a:ext cx="264850" cy="265403"/>
          </a:xfrm>
          <a:prstGeom prst="rect">
            <a:avLst/>
          </a:prstGeom>
        </p:spPr>
      </p:pic>
      <p:sp>
        <p:nvSpPr>
          <p:cNvPr id="27" name="TextBox 26">
            <a:extLst>
              <a:ext uri="{FF2B5EF4-FFF2-40B4-BE49-F238E27FC236}">
                <a16:creationId xmlns:a16="http://schemas.microsoft.com/office/drawing/2014/main" id="{3298F5DC-B246-4D86-963E-38EB620F4B35}"/>
              </a:ext>
            </a:extLst>
          </p:cNvPr>
          <p:cNvSpPr txBox="1"/>
          <p:nvPr userDrawn="1"/>
        </p:nvSpPr>
        <p:spPr>
          <a:xfrm>
            <a:off x="-1541208" y="618430"/>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spTree>
    <p:extLst>
      <p:ext uri="{BB962C8B-B14F-4D97-AF65-F5344CB8AC3E}">
        <p14:creationId xmlns:p14="http://schemas.microsoft.com/office/powerpoint/2010/main" val="43024825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FB6A93B-8297-65DB-FD8C-B15E81CE1D8D}"/>
              </a:ext>
            </a:extLst>
          </p:cNvPr>
          <p:cNvPicPr>
            <a:picLocks noChangeAspect="1"/>
          </p:cNvPicPr>
          <p:nvPr userDrawn="1"/>
        </p:nvPicPr>
        <p:blipFill>
          <a:blip r:embed="rId2">
            <a:alphaModFix/>
            <a:extLst>
              <a:ext uri="{28A0092B-C50C-407E-A947-70E740481C1C}">
                <a14:useLocalDpi xmlns:a14="http://schemas.microsoft.com/office/drawing/2010/main" val="0"/>
              </a:ext>
            </a:extLst>
          </a:blip>
          <a:srcRect l="3" r="3"/>
          <a:stretch/>
        </p:blipFill>
        <p:spPr>
          <a:xfrm>
            <a:off x="1234" y="0"/>
            <a:ext cx="12188898" cy="6858000"/>
          </a:xfrm>
          <a:prstGeom prst="rect">
            <a:avLst/>
          </a:prstGeom>
        </p:spPr>
      </p:pic>
      <p:sp>
        <p:nvSpPr>
          <p:cNvPr id="2" name="Title 1">
            <a:extLst>
              <a:ext uri="{FF2B5EF4-FFF2-40B4-BE49-F238E27FC236}">
                <a16:creationId xmlns:a16="http://schemas.microsoft.com/office/drawing/2014/main" id="{49DA3267-82AD-AB54-DF6F-FB45168FD9FD}"/>
              </a:ext>
            </a:extLst>
          </p:cNvPr>
          <p:cNvSpPr>
            <a:spLocks noGrp="1"/>
          </p:cNvSpPr>
          <p:nvPr>
            <p:ph type="title"/>
          </p:nvPr>
        </p:nvSpPr>
        <p:spPr>
          <a:xfrm>
            <a:off x="728975" y="930233"/>
            <a:ext cx="4789229"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C94C266-A9F4-F9BA-BE0D-59DE8C1A2B22}"/>
              </a:ext>
            </a:extLst>
          </p:cNvPr>
          <p:cNvSpPr>
            <a:spLocks noGrp="1"/>
          </p:cNvSpPr>
          <p:nvPr>
            <p:ph type="pic" idx="1"/>
          </p:nvPr>
        </p:nvSpPr>
        <p:spPr>
          <a:xfrm>
            <a:off x="6258537" y="373712"/>
            <a:ext cx="4245136" cy="5204129"/>
          </a:xfrm>
          <a:prstGeom prst="round2DiagRect">
            <a:avLst/>
          </a:prstGeom>
          <a:ln w="63500">
            <a:solidFill>
              <a:schemeClr val="accent2"/>
            </a:solidFill>
          </a:ln>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Footer Placeholder 7">
            <a:extLst>
              <a:ext uri="{FF2B5EF4-FFF2-40B4-BE49-F238E27FC236}">
                <a16:creationId xmlns:a16="http://schemas.microsoft.com/office/drawing/2014/main" id="{E09D9323-E47E-A77D-8D82-D95444CA2DE8}"/>
              </a:ext>
            </a:extLst>
          </p:cNvPr>
          <p:cNvSpPr>
            <a:spLocks noGrp="1"/>
          </p:cNvSpPr>
          <p:nvPr>
            <p:ph type="ftr" sz="quarter" idx="10"/>
          </p:nvPr>
        </p:nvSpPr>
        <p:spPr>
          <a:xfrm>
            <a:off x="907055" y="6310313"/>
            <a:ext cx="9524972" cy="288791"/>
          </a:xfrm>
        </p:spPr>
        <p:txBody>
          <a:bodyPr/>
          <a:lstStyle/>
          <a:p>
            <a:endParaRPr lang="en-US" dirty="0"/>
          </a:p>
        </p:txBody>
      </p:sp>
      <p:sp>
        <p:nvSpPr>
          <p:cNvPr id="9" name="Slide Number Placeholder 8">
            <a:extLst>
              <a:ext uri="{FF2B5EF4-FFF2-40B4-BE49-F238E27FC236}">
                <a16:creationId xmlns:a16="http://schemas.microsoft.com/office/drawing/2014/main" id="{026D4D6B-447B-F84C-56DA-65159F02F25E}"/>
              </a:ext>
            </a:extLst>
          </p:cNvPr>
          <p:cNvSpPr>
            <a:spLocks noGrp="1"/>
          </p:cNvSpPr>
          <p:nvPr>
            <p:ph type="sldNum" sz="quarter" idx="11"/>
          </p:nvPr>
        </p:nvSpPr>
        <p:spPr/>
        <p:txBody>
          <a:bodyPr/>
          <a:lstStyle/>
          <a:p>
            <a:fld id="{3B713F2D-763E-4FA7-AA2D-3F7456ADA4C8}" type="slidenum">
              <a:rPr lang="en-US" smtClean="0"/>
              <a:t>‹#›</a:t>
            </a:fld>
            <a:endParaRPr lang="en-US"/>
          </a:p>
        </p:txBody>
      </p:sp>
      <p:sp>
        <p:nvSpPr>
          <p:cNvPr id="7" name="Text Placeholder 6">
            <a:extLst>
              <a:ext uri="{FF2B5EF4-FFF2-40B4-BE49-F238E27FC236}">
                <a16:creationId xmlns:a16="http://schemas.microsoft.com/office/drawing/2014/main" id="{8E4FB65F-78BF-1B21-593A-EC46E8B75932}"/>
              </a:ext>
            </a:extLst>
          </p:cNvPr>
          <p:cNvSpPr>
            <a:spLocks noGrp="1"/>
          </p:cNvSpPr>
          <p:nvPr>
            <p:ph type="body" sz="quarter" idx="12"/>
          </p:nvPr>
        </p:nvSpPr>
        <p:spPr>
          <a:xfrm>
            <a:off x="729128" y="2767053"/>
            <a:ext cx="4789049" cy="30289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Graphic 3">
            <a:extLst>
              <a:ext uri="{FF2B5EF4-FFF2-40B4-BE49-F238E27FC236}">
                <a16:creationId xmlns:a16="http://schemas.microsoft.com/office/drawing/2014/main" id="{3B02E8AC-9979-1A37-2221-BF2DCFA59EA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681330" y="6371315"/>
            <a:ext cx="983779" cy="158283"/>
          </a:xfrm>
          <a:prstGeom prst="rect">
            <a:avLst/>
          </a:prstGeom>
        </p:spPr>
      </p:pic>
      <p:sp>
        <p:nvSpPr>
          <p:cNvPr id="5" name="TextBox 4">
            <a:extLst>
              <a:ext uri="{FF2B5EF4-FFF2-40B4-BE49-F238E27FC236}">
                <a16:creationId xmlns:a16="http://schemas.microsoft.com/office/drawing/2014/main" id="{0056B85B-0B9A-8AAD-61F2-64C491A603FA}"/>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10" name="Graphic 9" descr="Text with solid fill">
            <a:extLst>
              <a:ext uri="{FF2B5EF4-FFF2-40B4-BE49-F238E27FC236}">
                <a16:creationId xmlns:a16="http://schemas.microsoft.com/office/drawing/2014/main" id="{7075125A-57EC-F0D3-1A4E-F6DB24514DA1}"/>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104" r="104"/>
          <a:stretch/>
        </p:blipFill>
        <p:spPr>
          <a:xfrm>
            <a:off x="-1877302" y="1890079"/>
            <a:ext cx="264850" cy="265403"/>
          </a:xfrm>
          <a:prstGeom prst="rect">
            <a:avLst/>
          </a:prstGeom>
        </p:spPr>
      </p:pic>
      <p:sp>
        <p:nvSpPr>
          <p:cNvPr id="11" name="TextBox 10">
            <a:extLst>
              <a:ext uri="{FF2B5EF4-FFF2-40B4-BE49-F238E27FC236}">
                <a16:creationId xmlns:a16="http://schemas.microsoft.com/office/drawing/2014/main" id="{C6FFF6DA-CA41-E870-6128-DE90BA2FD06D}"/>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2" name="Graphic 11" descr="Document with solid fill">
            <a:extLst>
              <a:ext uri="{FF2B5EF4-FFF2-40B4-BE49-F238E27FC236}">
                <a16:creationId xmlns:a16="http://schemas.microsoft.com/office/drawing/2014/main" id="{2F8130EC-F61C-5B7C-ACBC-0EC9E672FA7E}"/>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70479" y="671920"/>
            <a:ext cx="251752" cy="251752"/>
          </a:xfrm>
          <a:prstGeom prst="rect">
            <a:avLst/>
          </a:prstGeom>
        </p:spPr>
      </p:pic>
      <p:sp>
        <p:nvSpPr>
          <p:cNvPr id="13" name="TextBox 12">
            <a:extLst>
              <a:ext uri="{FF2B5EF4-FFF2-40B4-BE49-F238E27FC236}">
                <a16:creationId xmlns:a16="http://schemas.microsoft.com/office/drawing/2014/main" id="{D0B2B7E8-0C24-A362-81EC-25DD62F9ECA4}"/>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content placeholder for a variety of content types: text, image, table, chart, SmartArt. Or, delete it and add your content as desired.</a:t>
            </a:r>
            <a:endParaRPr lang="en-US" sz="900" dirty="0">
              <a:solidFill>
                <a:schemeClr val="tx1"/>
              </a:solidFill>
              <a:latin typeface="+mn-lt"/>
            </a:endParaRPr>
          </a:p>
        </p:txBody>
      </p:sp>
      <p:sp>
        <p:nvSpPr>
          <p:cNvPr id="14" name="TextBox 13">
            <a:extLst>
              <a:ext uri="{FF2B5EF4-FFF2-40B4-BE49-F238E27FC236}">
                <a16:creationId xmlns:a16="http://schemas.microsoft.com/office/drawing/2014/main" id="{D0F8ADD5-3B7D-7CC5-517F-7B68E7D9948B}"/>
              </a:ext>
            </a:extLst>
          </p:cNvPr>
          <p:cNvSpPr txBox="1"/>
          <p:nvPr userDrawn="1"/>
        </p:nvSpPr>
        <p:spPr>
          <a:xfrm>
            <a:off x="-1554858" y="3512862"/>
            <a:ext cx="1374916" cy="152349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To add an image, click on the image icon in the placeholder and navigate to your desired image. It will crop to fit the shape, but you may need to adjust the positioning of the image within the frame to get the image content to look good within the crop.</a:t>
            </a:r>
            <a:endParaRPr lang="en-US" sz="900" dirty="0">
              <a:solidFill>
                <a:schemeClr val="tx1"/>
              </a:solidFill>
              <a:latin typeface="+mn-lt"/>
            </a:endParaRPr>
          </a:p>
        </p:txBody>
      </p:sp>
      <p:pic>
        <p:nvPicPr>
          <p:cNvPr id="15" name="Graphic 14" descr="Image with solid fill">
            <a:extLst>
              <a:ext uri="{FF2B5EF4-FFF2-40B4-BE49-F238E27FC236}">
                <a16:creationId xmlns:a16="http://schemas.microsoft.com/office/drawing/2014/main" id="{03E305E6-BF07-A722-64F5-198E2272CB4B}"/>
              </a:ext>
            </a:extLst>
          </p:cNvPr>
          <p:cNvPicPr>
            <a:picLocks noChangeAspect="1"/>
          </p:cNvPicPr>
          <p:nvPr userDrawn="1"/>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90952" y="3473288"/>
            <a:ext cx="265403" cy="265403"/>
          </a:xfrm>
          <a:prstGeom prst="rect">
            <a:avLst/>
          </a:prstGeom>
        </p:spPr>
      </p:pic>
    </p:spTree>
    <p:extLst>
      <p:ext uri="{BB962C8B-B14F-4D97-AF65-F5344CB8AC3E}">
        <p14:creationId xmlns:p14="http://schemas.microsoft.com/office/powerpoint/2010/main" val="216238918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Dark">
    <p:bg>
      <p:bgRef idx="1001">
        <a:schemeClr val="bg2"/>
      </p:bgRef>
    </p:bg>
    <p:spTree>
      <p:nvGrpSpPr>
        <p:cNvPr id="1" name=""/>
        <p:cNvGrpSpPr/>
        <p:nvPr/>
      </p:nvGrpSpPr>
      <p:grpSpPr>
        <a:xfrm>
          <a:off x="0" y="0"/>
          <a:ext cx="0" cy="0"/>
          <a:chOff x="0" y="0"/>
          <a:chExt cx="0" cy="0"/>
        </a:xfrm>
      </p:grpSpPr>
      <p:pic>
        <p:nvPicPr>
          <p:cNvPr id="5" name="Picture 4" descr="A green logo on a black background&#10;&#10;Description automatically generated">
            <a:extLst>
              <a:ext uri="{FF2B5EF4-FFF2-40B4-BE49-F238E27FC236}">
                <a16:creationId xmlns:a16="http://schemas.microsoft.com/office/drawing/2014/main" id="{41A44AD2-E245-67BB-0E9D-9339CABDDEB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 y="0"/>
            <a:ext cx="12189532" cy="6858000"/>
          </a:xfrm>
          <a:prstGeom prst="rect">
            <a:avLst/>
          </a:prstGeom>
        </p:spPr>
      </p:pic>
      <p:sp>
        <p:nvSpPr>
          <p:cNvPr id="2" name="Title 1">
            <a:extLst>
              <a:ext uri="{FF2B5EF4-FFF2-40B4-BE49-F238E27FC236}">
                <a16:creationId xmlns:a16="http://schemas.microsoft.com/office/drawing/2014/main" id="{49DA3267-82AD-AB54-DF6F-FB45168FD9FD}"/>
              </a:ext>
            </a:extLst>
          </p:cNvPr>
          <p:cNvSpPr>
            <a:spLocks noGrp="1"/>
          </p:cNvSpPr>
          <p:nvPr>
            <p:ph type="title"/>
          </p:nvPr>
        </p:nvSpPr>
        <p:spPr>
          <a:xfrm>
            <a:off x="729129" y="1427259"/>
            <a:ext cx="4607439" cy="1600200"/>
          </a:xfrm>
        </p:spPr>
        <p:txBody>
          <a:bodyPr anchor="b"/>
          <a:lstStyle>
            <a:lvl1pPr>
              <a:defRPr sz="3200"/>
            </a:lvl1pPr>
          </a:lstStyle>
          <a:p>
            <a:r>
              <a:rPr lang="en-US"/>
              <a:t>Click to edit Master title style</a:t>
            </a:r>
            <a:endParaRPr lang="en-US" dirty="0"/>
          </a:p>
        </p:txBody>
      </p:sp>
      <p:sp>
        <p:nvSpPr>
          <p:cNvPr id="8" name="Footer Placeholder 7">
            <a:extLst>
              <a:ext uri="{FF2B5EF4-FFF2-40B4-BE49-F238E27FC236}">
                <a16:creationId xmlns:a16="http://schemas.microsoft.com/office/drawing/2014/main" id="{E09D9323-E47E-A77D-8D82-D95444CA2DE8}"/>
              </a:ext>
            </a:extLst>
          </p:cNvPr>
          <p:cNvSpPr>
            <a:spLocks noGrp="1"/>
          </p:cNvSpPr>
          <p:nvPr>
            <p:ph type="ftr" sz="quarter" idx="10"/>
          </p:nvPr>
        </p:nvSpPr>
        <p:spPr>
          <a:xfrm>
            <a:off x="907054" y="6310313"/>
            <a:ext cx="9490559" cy="288791"/>
          </a:xfrm>
        </p:spPr>
        <p:txBody>
          <a:bodyPr/>
          <a:lstStyle>
            <a:lvl1pPr>
              <a:defRPr>
                <a:solidFill>
                  <a:schemeClr val="tx1"/>
                </a:solidFill>
              </a:defRPr>
            </a:lvl1pPr>
          </a:lstStyle>
          <a:p>
            <a:endParaRPr lang="en-US" dirty="0"/>
          </a:p>
        </p:txBody>
      </p:sp>
      <p:sp>
        <p:nvSpPr>
          <p:cNvPr id="9" name="Slide Number Placeholder 8">
            <a:extLst>
              <a:ext uri="{FF2B5EF4-FFF2-40B4-BE49-F238E27FC236}">
                <a16:creationId xmlns:a16="http://schemas.microsoft.com/office/drawing/2014/main" id="{026D4D6B-447B-F84C-56DA-65159F02F25E}"/>
              </a:ext>
            </a:extLst>
          </p:cNvPr>
          <p:cNvSpPr>
            <a:spLocks noGrp="1"/>
          </p:cNvSpPr>
          <p:nvPr>
            <p:ph type="sldNum" sz="quarter" idx="11"/>
          </p:nvPr>
        </p:nvSpPr>
        <p:spPr/>
        <p:txBody>
          <a:bodyPr/>
          <a:lstStyle>
            <a:lvl1pPr>
              <a:defRPr>
                <a:solidFill>
                  <a:schemeClr val="tx1"/>
                </a:solidFill>
              </a:defRPr>
            </a:lvl1pPr>
          </a:lstStyle>
          <a:p>
            <a:fld id="{3B713F2D-763E-4FA7-AA2D-3F7456ADA4C8}" type="slidenum">
              <a:rPr lang="en-US" smtClean="0"/>
              <a:pPr/>
              <a:t>‹#›</a:t>
            </a:fld>
            <a:endParaRPr lang="en-US"/>
          </a:p>
        </p:txBody>
      </p:sp>
      <p:sp>
        <p:nvSpPr>
          <p:cNvPr id="11" name="Text Placeholder 10">
            <a:extLst>
              <a:ext uri="{FF2B5EF4-FFF2-40B4-BE49-F238E27FC236}">
                <a16:creationId xmlns:a16="http://schemas.microsoft.com/office/drawing/2014/main" id="{1E9FF55B-CA1B-DBE7-3E64-D7C2444D5121}"/>
              </a:ext>
            </a:extLst>
          </p:cNvPr>
          <p:cNvSpPr>
            <a:spLocks noGrp="1"/>
          </p:cNvSpPr>
          <p:nvPr>
            <p:ph type="body" sz="quarter" idx="12"/>
          </p:nvPr>
        </p:nvSpPr>
        <p:spPr>
          <a:xfrm>
            <a:off x="729303" y="3176684"/>
            <a:ext cx="4607265" cy="2222251"/>
          </a:xfrm>
        </p:spPr>
        <p:txBody>
          <a:bodyPr/>
          <a:lstStyle>
            <a:lvl2pPr marL="228600" indent="-228600">
              <a:buFontTx/>
              <a:buBlip>
                <a:blip r:embed="rId3">
                  <a:extLst>
                    <a:ext uri="{96DAC541-7B7A-43D3-8B79-37D633B846F1}">
                      <asvg:svgBlip xmlns:asvg="http://schemas.microsoft.com/office/drawing/2016/SVG/main" r:embed="rId4"/>
                    </a:ext>
                  </a:extLst>
                </a:blip>
              </a:buBlip>
              <a:defRPr/>
            </a:lvl2pPr>
            <a:lvl3pPr marL="458788" indent="-114300">
              <a:defRPr/>
            </a:lvl3pPr>
            <a:lvl4pPr marL="628650" indent="-114300">
              <a:defRPr/>
            </a:lvl4pPr>
            <a:lvl5pP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Graphic 3">
            <a:extLst>
              <a:ext uri="{FF2B5EF4-FFF2-40B4-BE49-F238E27FC236}">
                <a16:creationId xmlns:a16="http://schemas.microsoft.com/office/drawing/2014/main" id="{509716AD-4DFD-D097-482B-F7E7CD9255E7}"/>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0681330" y="6371315"/>
            <a:ext cx="983779" cy="158283"/>
          </a:xfrm>
          <a:prstGeom prst="rect">
            <a:avLst/>
          </a:prstGeom>
        </p:spPr>
      </p:pic>
      <p:sp>
        <p:nvSpPr>
          <p:cNvPr id="6" name="TextBox 5">
            <a:extLst>
              <a:ext uri="{FF2B5EF4-FFF2-40B4-BE49-F238E27FC236}">
                <a16:creationId xmlns:a16="http://schemas.microsoft.com/office/drawing/2014/main" id="{2C13282C-FD56-5A42-387B-634FDC42C5A1}"/>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latin typeface="+mn-lt"/>
              </a:rPr>
              <a:t>TEMPLATE NOTES </a:t>
            </a:r>
            <a:br>
              <a:rPr kumimoji="0" lang="en-US" sz="900" b="1" i="0" u="none" strike="noStrike" kern="0" cap="none" spc="0" normalizeH="0" baseline="0" noProof="0" dirty="0">
                <a:ln>
                  <a:noFill/>
                </a:ln>
                <a:solidFill>
                  <a:schemeClr val="bg1"/>
                </a:solidFill>
                <a:effectLst/>
                <a:uLnTx/>
                <a:uFillTx/>
                <a:latin typeface="+mn-lt"/>
              </a:rPr>
            </a:br>
            <a:r>
              <a:rPr kumimoji="0" lang="en-US" sz="900" b="0" i="1" u="none" strike="noStrike" kern="0" cap="none" spc="0" normalizeH="0" baseline="0" noProof="0" dirty="0">
                <a:ln>
                  <a:noFill/>
                </a:ln>
                <a:solidFill>
                  <a:schemeClr val="bg1"/>
                </a:solidFill>
                <a:effectLst/>
                <a:uLnTx/>
                <a:uFillTx/>
                <a:latin typeface="+mn-lt"/>
              </a:rPr>
              <a:t>(these will not appear in print or on slideshow)</a:t>
            </a:r>
            <a:endParaRPr lang="en-US" sz="900" dirty="0">
              <a:solidFill>
                <a:schemeClr val="bg1"/>
              </a:solidFill>
              <a:latin typeface="+mn-lt"/>
            </a:endParaRPr>
          </a:p>
        </p:txBody>
      </p:sp>
      <p:pic>
        <p:nvPicPr>
          <p:cNvPr id="7" name="Graphic 6" descr="Text with solid fill">
            <a:extLst>
              <a:ext uri="{FF2B5EF4-FFF2-40B4-BE49-F238E27FC236}">
                <a16:creationId xmlns:a16="http://schemas.microsoft.com/office/drawing/2014/main" id="{14E1F5F1-A71C-4E2B-BA14-B7B5876DE209}"/>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l="104" r="104"/>
          <a:stretch/>
        </p:blipFill>
        <p:spPr>
          <a:xfrm>
            <a:off x="-1877302" y="1890079"/>
            <a:ext cx="264850" cy="265403"/>
          </a:xfrm>
          <a:prstGeom prst="rect">
            <a:avLst/>
          </a:prstGeom>
        </p:spPr>
      </p:pic>
      <p:sp>
        <p:nvSpPr>
          <p:cNvPr id="10" name="TextBox 9">
            <a:extLst>
              <a:ext uri="{FF2B5EF4-FFF2-40B4-BE49-F238E27FC236}">
                <a16:creationId xmlns:a16="http://schemas.microsoft.com/office/drawing/2014/main" id="{50DC81F6-974D-8C55-7EC3-946085CB5BA4}"/>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2" name="Graphic 11" descr="Document with solid fill">
            <a:extLst>
              <a:ext uri="{FF2B5EF4-FFF2-40B4-BE49-F238E27FC236}">
                <a16:creationId xmlns:a16="http://schemas.microsoft.com/office/drawing/2014/main" id="{710A14FF-716D-EBFB-5CA1-59906036B756}"/>
              </a:ext>
            </a:extLst>
          </p:cNvPr>
          <p:cNvPicPr>
            <a:picLocks noChangeAspect="1"/>
          </p:cNvPicPr>
          <p:nvPr userDrawn="1"/>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70479" y="671920"/>
            <a:ext cx="251752" cy="251752"/>
          </a:xfrm>
          <a:prstGeom prst="rect">
            <a:avLst/>
          </a:prstGeom>
        </p:spPr>
      </p:pic>
      <p:sp>
        <p:nvSpPr>
          <p:cNvPr id="13" name="TextBox 12">
            <a:extLst>
              <a:ext uri="{FF2B5EF4-FFF2-40B4-BE49-F238E27FC236}">
                <a16:creationId xmlns:a16="http://schemas.microsoft.com/office/drawing/2014/main" id="{8DF59286-E2C1-DBE4-0E2C-864399ACD76C}"/>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content placeholder for a variety of content types: text, image, table, chart, SmartArt. Or, delete it and add your content as desired.</a:t>
            </a:r>
            <a:endParaRPr lang="en-US" sz="900" dirty="0">
              <a:solidFill>
                <a:schemeClr val="bg1"/>
              </a:solidFill>
              <a:latin typeface="+mn-lt"/>
            </a:endParaRPr>
          </a:p>
        </p:txBody>
      </p:sp>
      <p:sp>
        <p:nvSpPr>
          <p:cNvPr id="14" name="TextBox 13">
            <a:extLst>
              <a:ext uri="{FF2B5EF4-FFF2-40B4-BE49-F238E27FC236}">
                <a16:creationId xmlns:a16="http://schemas.microsoft.com/office/drawing/2014/main" id="{2A197F68-8FB7-2D23-DC61-6805D483A365}"/>
              </a:ext>
            </a:extLst>
          </p:cNvPr>
          <p:cNvSpPr txBox="1"/>
          <p:nvPr userDrawn="1"/>
        </p:nvSpPr>
        <p:spPr>
          <a:xfrm>
            <a:off x="-1554858" y="3512862"/>
            <a:ext cx="1374916" cy="152349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To add an image, click on the image icon in the placeholder and navigate to your desired image. It will crop to fit the shape, but you may need to adjust the positioning of the image within the frame to get the image content to look good within the crop.</a:t>
            </a:r>
            <a:endParaRPr lang="en-US" sz="900" dirty="0">
              <a:solidFill>
                <a:schemeClr val="bg1"/>
              </a:solidFill>
              <a:latin typeface="+mn-lt"/>
            </a:endParaRPr>
          </a:p>
        </p:txBody>
      </p:sp>
      <p:pic>
        <p:nvPicPr>
          <p:cNvPr id="15" name="Graphic 14" descr="Image with solid fill">
            <a:extLst>
              <a:ext uri="{FF2B5EF4-FFF2-40B4-BE49-F238E27FC236}">
                <a16:creationId xmlns:a16="http://schemas.microsoft.com/office/drawing/2014/main" id="{2784691F-F121-B759-25B8-157500511D4A}"/>
              </a:ext>
            </a:extLst>
          </p:cNvPr>
          <p:cNvPicPr>
            <a:picLocks noChangeAspect="1"/>
          </p:cNvPicPr>
          <p:nvPr userDrawn="1"/>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890952" y="3473288"/>
            <a:ext cx="265403" cy="265403"/>
          </a:xfrm>
          <a:prstGeom prst="rect">
            <a:avLst/>
          </a:prstGeom>
        </p:spPr>
      </p:pic>
    </p:spTree>
    <p:extLst>
      <p:ext uri="{BB962C8B-B14F-4D97-AF65-F5344CB8AC3E}">
        <p14:creationId xmlns:p14="http://schemas.microsoft.com/office/powerpoint/2010/main" val="3346224030"/>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eft Content + Callout Box with Angles">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7071BAE-10D4-358B-AEE6-8066674BDD06}"/>
              </a:ext>
            </a:extLst>
          </p:cNvPr>
          <p:cNvPicPr>
            <a:picLocks noChangeAspect="1"/>
          </p:cNvPicPr>
          <p:nvPr userDrawn="1"/>
        </p:nvPicPr>
        <p:blipFill>
          <a:blip r:embed="rId2">
            <a:alphaModFix/>
            <a:extLst>
              <a:ext uri="{28A0092B-C50C-407E-A947-70E740481C1C}">
                <a14:useLocalDpi xmlns:a14="http://schemas.microsoft.com/office/drawing/2010/main" val="0"/>
              </a:ext>
            </a:extLst>
          </a:blip>
          <a:srcRect l="3" r="3"/>
          <a:stretch/>
        </p:blipFill>
        <p:spPr>
          <a:xfrm>
            <a:off x="0" y="0"/>
            <a:ext cx="12188898" cy="6858000"/>
          </a:xfrm>
          <a:prstGeom prst="rect">
            <a:avLst/>
          </a:prstGeom>
        </p:spPr>
      </p:pic>
      <p:sp>
        <p:nvSpPr>
          <p:cNvPr id="23" name="Text Placeholder 22">
            <a:extLst>
              <a:ext uri="{FF2B5EF4-FFF2-40B4-BE49-F238E27FC236}">
                <a16:creationId xmlns:a16="http://schemas.microsoft.com/office/drawing/2014/main" id="{CA3907B7-EF1E-CD5C-DFEC-CFE4E725203B}"/>
              </a:ext>
            </a:extLst>
          </p:cNvPr>
          <p:cNvSpPr>
            <a:spLocks noGrp="1"/>
          </p:cNvSpPr>
          <p:nvPr>
            <p:ph type="body" sz="quarter" idx="17"/>
          </p:nvPr>
        </p:nvSpPr>
        <p:spPr>
          <a:xfrm>
            <a:off x="5487967" y="258896"/>
            <a:ext cx="5711588" cy="5563178"/>
          </a:xfrm>
          <a:prstGeom prst="round2DiagRect">
            <a:avLst>
              <a:gd name="adj1" fmla="val 14680"/>
              <a:gd name="adj2" fmla="val 0"/>
            </a:avLst>
          </a:prstGeom>
          <a:solidFill>
            <a:schemeClr val="bg1"/>
          </a:solidFill>
          <a:ln w="63500">
            <a:solidFill>
              <a:schemeClr val="accent2"/>
            </a:solidFill>
          </a:ln>
          <a:effectLst/>
        </p:spPr>
        <p:txBody>
          <a:bodyPr lIns="457200" tIns="457200" rIns="457200" bIns="457200" anchor="ctr"/>
          <a:lstStyle>
            <a:lvl1pPr>
              <a:lnSpc>
                <a:spcPct val="130000"/>
              </a:lnSpc>
              <a:defRPr sz="2400" b="0">
                <a:solidFill>
                  <a:schemeClr val="tx2"/>
                </a:solidFill>
              </a:defRPr>
            </a:lvl1pPr>
            <a:lvl2pPr marL="230188" indent="-230188">
              <a:defRPr sz="2400"/>
            </a:lvl2pPr>
            <a:lvl3pPr marL="401638" indent="-114300">
              <a:defRPr sz="2000"/>
            </a:lvl3pPr>
            <a:lvl4pPr marL="628650" indent="-169863">
              <a:defRPr sz="18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a:extLst>
              <a:ext uri="{FF2B5EF4-FFF2-40B4-BE49-F238E27FC236}">
                <a16:creationId xmlns:a16="http://schemas.microsoft.com/office/drawing/2014/main" id="{4EAD7986-BB4E-635D-B640-D7C4B658C93D}"/>
              </a:ext>
            </a:extLst>
          </p:cNvPr>
          <p:cNvSpPr>
            <a:spLocks noGrp="1"/>
          </p:cNvSpPr>
          <p:nvPr>
            <p:ph type="title"/>
          </p:nvPr>
        </p:nvSpPr>
        <p:spPr>
          <a:xfrm>
            <a:off x="717176" y="1800377"/>
            <a:ext cx="4054849" cy="1550347"/>
          </a:xfrm>
        </p:spPr>
        <p:txBody>
          <a:bodyPr anchor="b"/>
          <a:lstStyle>
            <a:lvl1pPr>
              <a:defRPr sz="3200"/>
            </a:lvl1pPr>
          </a:lstStyle>
          <a:p>
            <a:r>
              <a:rPr lang="en-US"/>
              <a:t>Click to edit Master title style</a:t>
            </a:r>
            <a:endParaRPr lang="en-US" dirty="0"/>
          </a:p>
        </p:txBody>
      </p:sp>
      <p:sp>
        <p:nvSpPr>
          <p:cNvPr id="12" name="Text Placeholder 11">
            <a:extLst>
              <a:ext uri="{FF2B5EF4-FFF2-40B4-BE49-F238E27FC236}">
                <a16:creationId xmlns:a16="http://schemas.microsoft.com/office/drawing/2014/main" id="{7A91B5D7-4692-35F9-852A-B426368DE40A}"/>
              </a:ext>
            </a:extLst>
          </p:cNvPr>
          <p:cNvSpPr>
            <a:spLocks noGrp="1"/>
          </p:cNvSpPr>
          <p:nvPr>
            <p:ph type="body" sz="quarter" idx="16"/>
          </p:nvPr>
        </p:nvSpPr>
        <p:spPr>
          <a:xfrm>
            <a:off x="717176" y="3515826"/>
            <a:ext cx="4054849" cy="1444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Footer Placeholder 17">
            <a:extLst>
              <a:ext uri="{FF2B5EF4-FFF2-40B4-BE49-F238E27FC236}">
                <a16:creationId xmlns:a16="http://schemas.microsoft.com/office/drawing/2014/main" id="{1E1D1115-A804-B7D8-0661-42DA4F7BEE77}"/>
              </a:ext>
            </a:extLst>
          </p:cNvPr>
          <p:cNvSpPr>
            <a:spLocks noGrp="1"/>
          </p:cNvSpPr>
          <p:nvPr>
            <p:ph type="ftr" sz="quarter" idx="18"/>
          </p:nvPr>
        </p:nvSpPr>
        <p:spPr/>
        <p:txBody>
          <a:bodyPr/>
          <a:lstStyle/>
          <a:p>
            <a:endParaRPr lang="en-US" dirty="0"/>
          </a:p>
        </p:txBody>
      </p:sp>
      <p:sp>
        <p:nvSpPr>
          <p:cNvPr id="19" name="Slide Number Placeholder 18">
            <a:extLst>
              <a:ext uri="{FF2B5EF4-FFF2-40B4-BE49-F238E27FC236}">
                <a16:creationId xmlns:a16="http://schemas.microsoft.com/office/drawing/2014/main" id="{21609846-DD0F-EEA7-4029-AE82AE3F0842}"/>
              </a:ext>
            </a:extLst>
          </p:cNvPr>
          <p:cNvSpPr>
            <a:spLocks noGrp="1"/>
          </p:cNvSpPr>
          <p:nvPr>
            <p:ph type="sldNum" sz="quarter" idx="19"/>
          </p:nvPr>
        </p:nvSpPr>
        <p:spPr/>
        <p:txBody>
          <a:bodyPr/>
          <a:lstStyle/>
          <a:p>
            <a:fld id="{3B713F2D-763E-4FA7-AA2D-3F7456ADA4C8}" type="slidenum">
              <a:rPr lang="en-US" smtClean="0"/>
              <a:pPr/>
              <a:t>‹#›</a:t>
            </a:fld>
            <a:endParaRPr lang="en-US" dirty="0"/>
          </a:p>
        </p:txBody>
      </p:sp>
      <p:sp>
        <p:nvSpPr>
          <p:cNvPr id="5" name="TextBox 4">
            <a:extLst>
              <a:ext uri="{FF2B5EF4-FFF2-40B4-BE49-F238E27FC236}">
                <a16:creationId xmlns:a16="http://schemas.microsoft.com/office/drawing/2014/main" id="{2D28418E-8D27-DB7E-F9FB-F04C870ABB7A}"/>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6" name="Graphic 5" descr="Text with solid fill">
            <a:extLst>
              <a:ext uri="{FF2B5EF4-FFF2-40B4-BE49-F238E27FC236}">
                <a16:creationId xmlns:a16="http://schemas.microsoft.com/office/drawing/2014/main" id="{6A5109B7-7808-4738-70D4-4F993816B10B}"/>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04" r="104"/>
          <a:stretch/>
        </p:blipFill>
        <p:spPr>
          <a:xfrm>
            <a:off x="-1877302" y="1890079"/>
            <a:ext cx="264850" cy="265403"/>
          </a:xfrm>
          <a:prstGeom prst="rect">
            <a:avLst/>
          </a:prstGeom>
        </p:spPr>
      </p:pic>
      <p:sp>
        <p:nvSpPr>
          <p:cNvPr id="7" name="TextBox 6">
            <a:extLst>
              <a:ext uri="{FF2B5EF4-FFF2-40B4-BE49-F238E27FC236}">
                <a16:creationId xmlns:a16="http://schemas.microsoft.com/office/drawing/2014/main" id="{03C82D21-0899-1031-1191-2D4491F2B3A3}"/>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8" name="Graphic 7" descr="Document with solid fill">
            <a:extLst>
              <a:ext uri="{FF2B5EF4-FFF2-40B4-BE49-F238E27FC236}">
                <a16:creationId xmlns:a16="http://schemas.microsoft.com/office/drawing/2014/main" id="{B2B04FB5-63B8-7A2E-CC34-424C52E60AB7}"/>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70479" y="671920"/>
            <a:ext cx="251752" cy="251752"/>
          </a:xfrm>
          <a:prstGeom prst="rect">
            <a:avLst/>
          </a:prstGeom>
        </p:spPr>
      </p:pic>
      <p:sp>
        <p:nvSpPr>
          <p:cNvPr id="9" name="TextBox 8">
            <a:extLst>
              <a:ext uri="{FF2B5EF4-FFF2-40B4-BE49-F238E27FC236}">
                <a16:creationId xmlns:a16="http://schemas.microsoft.com/office/drawing/2014/main" id="{8C99DBC9-6A0E-A717-1859-7EEFEF44D17D}"/>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content placeholders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3806545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Stats Columns ">
    <p:bg>
      <p:bgPr>
        <a:solidFill>
          <a:schemeClr val="accent3"/>
        </a:solidFill>
        <a:effectLst/>
      </p:bgPr>
    </p:bg>
    <p:spTree>
      <p:nvGrpSpPr>
        <p:cNvPr id="1" name=""/>
        <p:cNvGrpSpPr/>
        <p:nvPr/>
      </p:nvGrpSpPr>
      <p:grpSpPr>
        <a:xfrm>
          <a:off x="0" y="0"/>
          <a:ext cx="0" cy="0"/>
          <a:chOff x="0" y="0"/>
          <a:chExt cx="0" cy="0"/>
        </a:xfrm>
      </p:grpSpPr>
      <p:sp>
        <p:nvSpPr>
          <p:cNvPr id="15" name="Content Placeholder 16">
            <a:extLst>
              <a:ext uri="{FF2B5EF4-FFF2-40B4-BE49-F238E27FC236}">
                <a16:creationId xmlns:a16="http://schemas.microsoft.com/office/drawing/2014/main" id="{E28880FC-C770-485A-A2FE-F110BE63DC35}"/>
              </a:ext>
            </a:extLst>
          </p:cNvPr>
          <p:cNvSpPr>
            <a:spLocks noGrp="1"/>
          </p:cNvSpPr>
          <p:nvPr>
            <p:ph sz="quarter" idx="15" hasCustomPrompt="1"/>
          </p:nvPr>
        </p:nvSpPr>
        <p:spPr bwMode="white">
          <a:xfrm>
            <a:off x="4628271" y="3444608"/>
            <a:ext cx="2818831" cy="1240351"/>
          </a:xfrm>
        </p:spPr>
        <p:txBody>
          <a:bodyPr/>
          <a:lstStyle>
            <a:lvl1pPr marL="0" indent="0" algn="l">
              <a:spcBef>
                <a:spcPts val="2400"/>
              </a:spcBef>
              <a:buClr>
                <a:schemeClr val="bg1"/>
              </a:buClr>
              <a:buFont typeface="Arial" panose="020B0604020202020204" pitchFamily="34" charset="0"/>
              <a:buNone/>
              <a:defRPr sz="1800" b="0" cap="none" baseline="0">
                <a:solidFill>
                  <a:schemeClr val="tx2"/>
                </a:solidFill>
              </a:defRPr>
            </a:lvl1pPr>
            <a:lvl2pPr marL="0" indent="0">
              <a:spcBef>
                <a:spcPts val="2400"/>
              </a:spcBef>
              <a:buNone/>
              <a:defRPr sz="1800" b="0" cap="none" baseline="0">
                <a:solidFill>
                  <a:schemeClr val="bg1"/>
                </a:solidFill>
              </a:defRPr>
            </a:lvl2pPr>
            <a:lvl3pPr marL="0" indent="0">
              <a:spcBef>
                <a:spcPts val="2400"/>
              </a:spcBef>
              <a:buNone/>
              <a:defRPr sz="1800" b="0" cap="none" baseline="0">
                <a:solidFill>
                  <a:schemeClr val="bg1"/>
                </a:solidFill>
              </a:defRPr>
            </a:lvl3pPr>
            <a:lvl4pPr marL="0" indent="0">
              <a:spcBef>
                <a:spcPts val="2400"/>
              </a:spcBef>
              <a:buNone/>
              <a:defRPr sz="1800" b="0" cap="none" baseline="0">
                <a:solidFill>
                  <a:schemeClr val="bg1"/>
                </a:solidFill>
              </a:defRPr>
            </a:lvl4pPr>
            <a:lvl5pPr marL="0" indent="0">
              <a:spcBef>
                <a:spcPts val="2400"/>
              </a:spcBef>
              <a:buNone/>
              <a:defRPr sz="1800" b="0" cap="none" baseline="0">
                <a:solidFill>
                  <a:schemeClr val="bg1"/>
                </a:solidFill>
              </a:defRPr>
            </a:lvl5pPr>
          </a:lstStyle>
          <a:p>
            <a:pPr lvl="0"/>
            <a:r>
              <a:rPr lang="en-US" dirty="0"/>
              <a:t>Use the placeholders to showcase categories with detail or data highlights</a:t>
            </a:r>
          </a:p>
        </p:txBody>
      </p:sp>
      <p:sp>
        <p:nvSpPr>
          <p:cNvPr id="16" name="Content Placeholder 16">
            <a:extLst>
              <a:ext uri="{FF2B5EF4-FFF2-40B4-BE49-F238E27FC236}">
                <a16:creationId xmlns:a16="http://schemas.microsoft.com/office/drawing/2014/main" id="{2F4F6C7F-0470-42CC-BB9C-92B4C989BB56}"/>
              </a:ext>
            </a:extLst>
          </p:cNvPr>
          <p:cNvSpPr>
            <a:spLocks noGrp="1"/>
          </p:cNvSpPr>
          <p:nvPr>
            <p:ph sz="quarter" idx="16" hasCustomPrompt="1"/>
          </p:nvPr>
        </p:nvSpPr>
        <p:spPr>
          <a:xfrm>
            <a:off x="8524860" y="3444608"/>
            <a:ext cx="2818831" cy="1240351"/>
          </a:xfrm>
        </p:spPr>
        <p:txBody>
          <a:bodyPr/>
          <a:lstStyle>
            <a:lvl1pPr marL="0" indent="0" algn="l">
              <a:spcBef>
                <a:spcPts val="2400"/>
              </a:spcBef>
              <a:buClr>
                <a:schemeClr val="bg1"/>
              </a:buClr>
              <a:buFont typeface="Arial" panose="020B0604020202020204" pitchFamily="34" charset="0"/>
              <a:buNone/>
              <a:defRPr sz="1800" b="0" cap="none" baseline="0">
                <a:solidFill>
                  <a:schemeClr val="tx2"/>
                </a:solidFill>
              </a:defRPr>
            </a:lvl1pPr>
            <a:lvl2pPr marL="0" indent="0">
              <a:spcBef>
                <a:spcPts val="2400"/>
              </a:spcBef>
              <a:buNone/>
              <a:defRPr sz="1800" b="0" cap="none" baseline="0">
                <a:solidFill>
                  <a:schemeClr val="bg1"/>
                </a:solidFill>
              </a:defRPr>
            </a:lvl2pPr>
            <a:lvl3pPr marL="0" indent="0">
              <a:spcBef>
                <a:spcPts val="2400"/>
              </a:spcBef>
              <a:buNone/>
              <a:defRPr sz="1800" b="0" cap="none" baseline="0">
                <a:solidFill>
                  <a:schemeClr val="bg1"/>
                </a:solidFill>
              </a:defRPr>
            </a:lvl3pPr>
            <a:lvl4pPr marL="0" indent="0">
              <a:spcBef>
                <a:spcPts val="2400"/>
              </a:spcBef>
              <a:buNone/>
              <a:defRPr sz="1800" b="0" cap="none" baseline="0">
                <a:solidFill>
                  <a:schemeClr val="bg1"/>
                </a:solidFill>
              </a:defRPr>
            </a:lvl4pPr>
            <a:lvl5pPr marL="0" indent="0">
              <a:spcBef>
                <a:spcPts val="2400"/>
              </a:spcBef>
              <a:buNone/>
              <a:defRPr sz="1800" b="0" cap="none" baseline="0">
                <a:solidFill>
                  <a:schemeClr val="bg1"/>
                </a:solidFill>
              </a:defRPr>
            </a:lvl5pPr>
          </a:lstStyle>
          <a:p>
            <a:pPr lvl="0"/>
            <a:r>
              <a:rPr lang="en-US" dirty="0"/>
              <a:t>Use the placeholders to showcase categories with detail or data highlights</a:t>
            </a:r>
          </a:p>
        </p:txBody>
      </p:sp>
      <p:sp>
        <p:nvSpPr>
          <p:cNvPr id="17" name="Text Placeholder 9">
            <a:extLst>
              <a:ext uri="{FF2B5EF4-FFF2-40B4-BE49-F238E27FC236}">
                <a16:creationId xmlns:a16="http://schemas.microsoft.com/office/drawing/2014/main" id="{F18E6D69-3E75-40BB-B314-CC165B57E0B7}"/>
              </a:ext>
            </a:extLst>
          </p:cNvPr>
          <p:cNvSpPr>
            <a:spLocks noGrp="1"/>
          </p:cNvSpPr>
          <p:nvPr>
            <p:ph type="body" sz="quarter" idx="13" hasCustomPrompt="1"/>
          </p:nvPr>
        </p:nvSpPr>
        <p:spPr bwMode="white">
          <a:xfrm>
            <a:off x="4628271" y="2830460"/>
            <a:ext cx="2818831" cy="196933"/>
          </a:xfrm>
        </p:spPr>
        <p:txBody>
          <a:bodyPr anchor="t"/>
          <a:lstStyle>
            <a:lvl1pPr marL="0" indent="0" algn="l">
              <a:buFont typeface="Arial" panose="020B0604020202020204" pitchFamily="34" charset="0"/>
              <a:buNone/>
              <a:defRPr sz="1800" b="1" cap="all" spc="100" baseline="0">
                <a:solidFill>
                  <a:schemeClr val="tx2"/>
                </a:solidFill>
                <a:latin typeface="+mn-lt"/>
              </a:defRPr>
            </a:lvl1pPr>
            <a:lvl2pPr marL="0" indent="0">
              <a:buFont typeface="Arial" panose="020B0604020202020204" pitchFamily="34" charset="0"/>
              <a:buNone/>
              <a:defRPr sz="1000" b="1" cap="all" baseline="0"/>
            </a:lvl2pPr>
            <a:lvl3pPr marL="0" indent="0">
              <a:buFont typeface="Arial" panose="020B0604020202020204" pitchFamily="34" charset="0"/>
              <a:buNone/>
              <a:defRPr sz="1000" b="1" cap="all" baseline="0"/>
            </a:lvl3pPr>
            <a:lvl4pPr marL="0" indent="0">
              <a:buFont typeface="Arial" panose="020B0604020202020204" pitchFamily="34" charset="0"/>
              <a:buNone/>
              <a:defRPr sz="1000" b="1" cap="all" baseline="0"/>
            </a:lvl4pPr>
            <a:lvl5pPr marL="0" indent="0">
              <a:buFont typeface="Arial" panose="020B0604020202020204" pitchFamily="34" charset="0"/>
              <a:buNone/>
              <a:defRPr sz="1000" b="1" cap="all" baseline="0"/>
            </a:lvl5pPr>
          </a:lstStyle>
          <a:p>
            <a:pPr lvl="0"/>
            <a:r>
              <a:rPr lang="en-US" dirty="0"/>
              <a:t>Stat label</a:t>
            </a:r>
          </a:p>
        </p:txBody>
      </p:sp>
      <p:sp>
        <p:nvSpPr>
          <p:cNvPr id="18" name="Text Placeholder 9">
            <a:extLst>
              <a:ext uri="{FF2B5EF4-FFF2-40B4-BE49-F238E27FC236}">
                <a16:creationId xmlns:a16="http://schemas.microsoft.com/office/drawing/2014/main" id="{8F7FCDE9-F896-4FDD-91F2-F018EDC7A8D9}"/>
              </a:ext>
            </a:extLst>
          </p:cNvPr>
          <p:cNvSpPr>
            <a:spLocks noGrp="1"/>
          </p:cNvSpPr>
          <p:nvPr>
            <p:ph type="body" sz="quarter" idx="17" hasCustomPrompt="1"/>
          </p:nvPr>
        </p:nvSpPr>
        <p:spPr>
          <a:xfrm>
            <a:off x="8529294" y="2830460"/>
            <a:ext cx="2818831" cy="196933"/>
          </a:xfrm>
        </p:spPr>
        <p:txBody>
          <a:bodyPr anchor="t"/>
          <a:lstStyle>
            <a:lvl1pPr marL="0" indent="0" algn="l">
              <a:buFont typeface="Arial" panose="020B0604020202020204" pitchFamily="34" charset="0"/>
              <a:buNone/>
              <a:defRPr sz="1800" b="1" cap="all" spc="100" baseline="0">
                <a:solidFill>
                  <a:schemeClr val="tx2"/>
                </a:solidFill>
                <a:latin typeface="+mn-lt"/>
              </a:defRPr>
            </a:lvl1pPr>
            <a:lvl2pPr marL="0" indent="0">
              <a:buFont typeface="Arial" panose="020B0604020202020204" pitchFamily="34" charset="0"/>
              <a:buNone/>
              <a:defRPr sz="1000" b="1" cap="all" baseline="0"/>
            </a:lvl2pPr>
            <a:lvl3pPr marL="0" indent="0">
              <a:buFont typeface="Arial" panose="020B0604020202020204" pitchFamily="34" charset="0"/>
              <a:buNone/>
              <a:defRPr sz="1000" b="1" cap="all" baseline="0"/>
            </a:lvl3pPr>
            <a:lvl4pPr marL="0" indent="0">
              <a:buFont typeface="Arial" panose="020B0604020202020204" pitchFamily="34" charset="0"/>
              <a:buNone/>
              <a:defRPr sz="1000" b="1" cap="all" baseline="0"/>
            </a:lvl4pPr>
            <a:lvl5pPr marL="0" indent="0">
              <a:buFont typeface="Arial" panose="020B0604020202020204" pitchFamily="34" charset="0"/>
              <a:buNone/>
              <a:defRPr sz="1000" b="1" cap="all" baseline="0"/>
            </a:lvl5pPr>
          </a:lstStyle>
          <a:p>
            <a:pPr lvl="0"/>
            <a:r>
              <a:rPr lang="en-US" dirty="0"/>
              <a:t>Stat label</a:t>
            </a:r>
          </a:p>
        </p:txBody>
      </p:sp>
      <p:sp>
        <p:nvSpPr>
          <p:cNvPr id="13" name="Title 1">
            <a:extLst>
              <a:ext uri="{FF2B5EF4-FFF2-40B4-BE49-F238E27FC236}">
                <a16:creationId xmlns:a16="http://schemas.microsoft.com/office/drawing/2014/main" id="{68AB29E0-3819-4B1C-A007-EC692DDEE59C}"/>
              </a:ext>
            </a:extLst>
          </p:cNvPr>
          <p:cNvSpPr>
            <a:spLocks noGrp="1"/>
          </p:cNvSpPr>
          <p:nvPr>
            <p:ph type="title" hasCustomPrompt="1"/>
          </p:nvPr>
        </p:nvSpPr>
        <p:spPr bwMode="white">
          <a:xfrm>
            <a:off x="681380" y="2830460"/>
            <a:ext cx="2790466" cy="148530"/>
          </a:xfrm>
        </p:spPr>
        <p:txBody>
          <a:bodyPr anchor="t"/>
          <a:lstStyle>
            <a:lvl1pPr algn="l">
              <a:defRPr sz="1800" b="1" i="0" cap="all" spc="100" baseline="0">
                <a:solidFill>
                  <a:schemeClr val="tx2"/>
                </a:solidFill>
                <a:latin typeface="+mn-lt"/>
              </a:defRPr>
            </a:lvl1pPr>
          </a:lstStyle>
          <a:p>
            <a:r>
              <a:rPr lang="en-US" dirty="0"/>
              <a:t>Stat label</a:t>
            </a:r>
          </a:p>
        </p:txBody>
      </p:sp>
      <p:sp>
        <p:nvSpPr>
          <p:cNvPr id="14" name="Content Placeholder 16">
            <a:extLst>
              <a:ext uri="{FF2B5EF4-FFF2-40B4-BE49-F238E27FC236}">
                <a16:creationId xmlns:a16="http://schemas.microsoft.com/office/drawing/2014/main" id="{FA63F461-B7BE-4C56-A44A-E0A1AF05066D}"/>
              </a:ext>
            </a:extLst>
          </p:cNvPr>
          <p:cNvSpPr>
            <a:spLocks noGrp="1"/>
          </p:cNvSpPr>
          <p:nvPr>
            <p:ph sz="quarter" idx="14" hasCustomPrompt="1"/>
          </p:nvPr>
        </p:nvSpPr>
        <p:spPr bwMode="white">
          <a:xfrm>
            <a:off x="676897" y="3444608"/>
            <a:ext cx="2818831" cy="1240351"/>
          </a:xfrm>
        </p:spPr>
        <p:txBody>
          <a:bodyPr/>
          <a:lstStyle>
            <a:lvl1pPr marL="0" indent="0" algn="l">
              <a:spcBef>
                <a:spcPts val="2400"/>
              </a:spcBef>
              <a:buClr>
                <a:schemeClr val="bg1"/>
              </a:buClr>
              <a:buFont typeface="Arial" panose="020B0604020202020204" pitchFamily="34" charset="0"/>
              <a:buNone/>
              <a:defRPr sz="1800" b="0" cap="none" baseline="0">
                <a:solidFill>
                  <a:schemeClr val="tx2"/>
                </a:solidFill>
              </a:defRPr>
            </a:lvl1pPr>
            <a:lvl2pPr marL="0" indent="0">
              <a:spcBef>
                <a:spcPts val="2400"/>
              </a:spcBef>
              <a:buNone/>
              <a:defRPr sz="1800" b="0" cap="none" baseline="0">
                <a:solidFill>
                  <a:schemeClr val="bg1"/>
                </a:solidFill>
              </a:defRPr>
            </a:lvl2pPr>
            <a:lvl3pPr marL="0" indent="0">
              <a:spcBef>
                <a:spcPts val="2400"/>
              </a:spcBef>
              <a:buNone/>
              <a:defRPr sz="1800" b="0" cap="none" baseline="0">
                <a:solidFill>
                  <a:schemeClr val="bg1"/>
                </a:solidFill>
              </a:defRPr>
            </a:lvl3pPr>
            <a:lvl4pPr marL="0" indent="0">
              <a:spcBef>
                <a:spcPts val="2400"/>
              </a:spcBef>
              <a:buNone/>
              <a:defRPr sz="1800" b="0" cap="none" baseline="0">
                <a:solidFill>
                  <a:schemeClr val="bg1"/>
                </a:solidFill>
              </a:defRPr>
            </a:lvl4pPr>
            <a:lvl5pPr marL="0" indent="0">
              <a:spcBef>
                <a:spcPts val="2400"/>
              </a:spcBef>
              <a:buNone/>
              <a:defRPr sz="1800" b="0" cap="none" baseline="0">
                <a:solidFill>
                  <a:schemeClr val="bg1"/>
                </a:solidFill>
              </a:defRPr>
            </a:lvl5pPr>
          </a:lstStyle>
          <a:p>
            <a:pPr lvl="0"/>
            <a:r>
              <a:rPr lang="en-US" dirty="0"/>
              <a:t>Use the placeholders to showcase categories with detail or data highlights</a:t>
            </a:r>
          </a:p>
        </p:txBody>
      </p:sp>
      <p:sp>
        <p:nvSpPr>
          <p:cNvPr id="10" name="TextBox 9">
            <a:extLst>
              <a:ext uri="{FF2B5EF4-FFF2-40B4-BE49-F238E27FC236}">
                <a16:creationId xmlns:a16="http://schemas.microsoft.com/office/drawing/2014/main" id="{F2D6EB29-E770-320A-1C08-AAE3ABE2AF5B}"/>
              </a:ext>
            </a:extLst>
          </p:cNvPr>
          <p:cNvSpPr txBox="1"/>
          <p:nvPr/>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24" name="Graphic 23" descr="Document with solid fill">
            <a:extLst>
              <a:ext uri="{FF2B5EF4-FFF2-40B4-BE49-F238E27FC236}">
                <a16:creationId xmlns:a16="http://schemas.microsoft.com/office/drawing/2014/main" id="{BE9F6F72-D08A-D70F-C24C-75069840903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70479" y="723924"/>
            <a:ext cx="251752" cy="251752"/>
          </a:xfrm>
          <a:prstGeom prst="rect">
            <a:avLst/>
          </a:prstGeom>
        </p:spPr>
      </p:pic>
      <p:sp>
        <p:nvSpPr>
          <p:cNvPr id="25" name="TextBox 24">
            <a:extLst>
              <a:ext uri="{FF2B5EF4-FFF2-40B4-BE49-F238E27FC236}">
                <a16:creationId xmlns:a16="http://schemas.microsoft.com/office/drawing/2014/main" id="{CAD3AFD1-CFAF-7E61-6FF9-3CB489541E63}"/>
              </a:ext>
            </a:extLst>
          </p:cNvPr>
          <p:cNvSpPr txBox="1"/>
          <p:nvPr/>
        </p:nvSpPr>
        <p:spPr>
          <a:xfrm>
            <a:off x="-1554858" y="703086"/>
            <a:ext cx="1319384" cy="12464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This layout is best for impactful stats. However, you can use the content placeholders for a variety of content types: text, image, table, chart, SmartArt. Or, delete and add your content as desired.</a:t>
            </a:r>
            <a:endParaRPr lang="en-US" sz="900" dirty="0">
              <a:solidFill>
                <a:schemeClr val="tx1"/>
              </a:solidFill>
              <a:latin typeface="+mn-lt"/>
            </a:endParaRPr>
          </a:p>
        </p:txBody>
      </p:sp>
      <p:sp>
        <p:nvSpPr>
          <p:cNvPr id="2" name="Rectangle: Diagonal Corners Rounded 1">
            <a:extLst>
              <a:ext uri="{FF2B5EF4-FFF2-40B4-BE49-F238E27FC236}">
                <a16:creationId xmlns:a16="http://schemas.microsoft.com/office/drawing/2014/main" id="{7677DFF2-46CB-444D-FCC9-B85539F5EF49}"/>
              </a:ext>
            </a:extLst>
          </p:cNvPr>
          <p:cNvSpPr/>
          <p:nvPr userDrawn="1"/>
        </p:nvSpPr>
        <p:spPr bwMode="ltGray">
          <a:xfrm flipH="1">
            <a:off x="389609" y="663441"/>
            <a:ext cx="3478699" cy="5426766"/>
          </a:xfrm>
          <a:prstGeom prst="round2DiagRect">
            <a:avLst>
              <a:gd name="adj1" fmla="val 32946"/>
              <a:gd name="adj2" fmla="val 0"/>
            </a:avLst>
          </a:prstGeom>
          <a:no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Diagonal Corners Rounded 2">
            <a:extLst>
              <a:ext uri="{FF2B5EF4-FFF2-40B4-BE49-F238E27FC236}">
                <a16:creationId xmlns:a16="http://schemas.microsoft.com/office/drawing/2014/main" id="{1E61C054-75C9-38B8-4AA5-FF7AB2E4A259}"/>
              </a:ext>
            </a:extLst>
          </p:cNvPr>
          <p:cNvSpPr/>
          <p:nvPr userDrawn="1"/>
        </p:nvSpPr>
        <p:spPr bwMode="ltGray">
          <a:xfrm flipH="1">
            <a:off x="4298337" y="663441"/>
            <a:ext cx="3478699" cy="5533121"/>
          </a:xfrm>
          <a:prstGeom prst="round2DiagRect">
            <a:avLst>
              <a:gd name="adj1" fmla="val 32946"/>
              <a:gd name="adj2" fmla="val 0"/>
            </a:avLst>
          </a:prstGeom>
          <a:no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Diagonal Corners Rounded 3">
            <a:extLst>
              <a:ext uri="{FF2B5EF4-FFF2-40B4-BE49-F238E27FC236}">
                <a16:creationId xmlns:a16="http://schemas.microsoft.com/office/drawing/2014/main" id="{37F6143A-5B86-1671-68A4-C22B1A3AFD3B}"/>
              </a:ext>
            </a:extLst>
          </p:cNvPr>
          <p:cNvSpPr/>
          <p:nvPr userDrawn="1"/>
        </p:nvSpPr>
        <p:spPr bwMode="ltGray">
          <a:xfrm flipH="1">
            <a:off x="8207066" y="663441"/>
            <a:ext cx="3478699" cy="5533121"/>
          </a:xfrm>
          <a:prstGeom prst="round2DiagRect">
            <a:avLst>
              <a:gd name="adj1" fmla="val 32946"/>
              <a:gd name="adj2" fmla="val 0"/>
            </a:avLst>
          </a:prstGeom>
          <a:no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8">
            <a:extLst>
              <a:ext uri="{FF2B5EF4-FFF2-40B4-BE49-F238E27FC236}">
                <a16:creationId xmlns:a16="http://schemas.microsoft.com/office/drawing/2014/main" id="{07A4D357-AE15-2703-876A-C8FDF9C50604}"/>
              </a:ext>
            </a:extLst>
          </p:cNvPr>
          <p:cNvSpPr>
            <a:spLocks noGrp="1"/>
          </p:cNvSpPr>
          <p:nvPr>
            <p:ph type="body" sz="quarter" idx="24" hasCustomPrompt="1"/>
          </p:nvPr>
        </p:nvSpPr>
        <p:spPr>
          <a:xfrm>
            <a:off x="689321" y="1879373"/>
            <a:ext cx="2790466" cy="951087"/>
          </a:xfrm>
        </p:spPr>
        <p:txBody>
          <a:bodyPr/>
          <a:lstStyle>
            <a:lvl1pPr>
              <a:buNone/>
              <a:defRPr sz="6600" b="1">
                <a:solidFill>
                  <a:schemeClr val="tx2"/>
                </a:solidFill>
              </a:defRPr>
            </a:lvl1pPr>
            <a:lvl2pPr marL="0" indent="0">
              <a:buFont typeface="Arial" panose="020B0604020202020204" pitchFamily="34" charset="0"/>
              <a:buNone/>
              <a:defRPr/>
            </a:lvl2pPr>
            <a:lvl3pPr marL="169863" indent="0">
              <a:buNone/>
              <a:defRPr/>
            </a:lvl3pPr>
            <a:lvl4pPr marL="342900" indent="0">
              <a:buNone/>
              <a:defRPr/>
            </a:lvl4pPr>
            <a:lvl5pPr>
              <a:buNone/>
              <a:defRPr/>
            </a:lvl5pPr>
          </a:lstStyle>
          <a:p>
            <a:pPr lvl="0"/>
            <a:r>
              <a:rPr lang="en-US" dirty="0"/>
              <a:t>XX%</a:t>
            </a:r>
          </a:p>
        </p:txBody>
      </p:sp>
      <p:sp>
        <p:nvSpPr>
          <p:cNvPr id="22" name="Text Placeholder 8">
            <a:extLst>
              <a:ext uri="{FF2B5EF4-FFF2-40B4-BE49-F238E27FC236}">
                <a16:creationId xmlns:a16="http://schemas.microsoft.com/office/drawing/2014/main" id="{F860710B-2409-FFE4-77BC-AA6DC3D396E5}"/>
              </a:ext>
            </a:extLst>
          </p:cNvPr>
          <p:cNvSpPr>
            <a:spLocks noGrp="1"/>
          </p:cNvSpPr>
          <p:nvPr>
            <p:ph type="body" sz="quarter" idx="25" hasCustomPrompt="1"/>
          </p:nvPr>
        </p:nvSpPr>
        <p:spPr>
          <a:xfrm>
            <a:off x="4628271" y="1879373"/>
            <a:ext cx="2790466" cy="951087"/>
          </a:xfrm>
        </p:spPr>
        <p:txBody>
          <a:bodyPr/>
          <a:lstStyle>
            <a:lvl1pPr>
              <a:buNone/>
              <a:defRPr sz="6600" b="1">
                <a:solidFill>
                  <a:schemeClr val="tx2"/>
                </a:solidFill>
              </a:defRPr>
            </a:lvl1pPr>
            <a:lvl2pPr marL="0" indent="0">
              <a:buFont typeface="Arial" panose="020B0604020202020204" pitchFamily="34" charset="0"/>
              <a:buNone/>
              <a:defRPr/>
            </a:lvl2pPr>
            <a:lvl3pPr marL="169863" indent="0">
              <a:buNone/>
              <a:defRPr/>
            </a:lvl3pPr>
            <a:lvl4pPr marL="342900" indent="0">
              <a:buNone/>
              <a:defRPr/>
            </a:lvl4pPr>
            <a:lvl5pPr>
              <a:buNone/>
              <a:defRPr/>
            </a:lvl5pPr>
          </a:lstStyle>
          <a:p>
            <a:pPr lvl="0"/>
            <a:r>
              <a:rPr lang="en-US" dirty="0"/>
              <a:t>XX%</a:t>
            </a:r>
          </a:p>
        </p:txBody>
      </p:sp>
      <p:sp>
        <p:nvSpPr>
          <p:cNvPr id="23" name="Text Placeholder 8">
            <a:extLst>
              <a:ext uri="{FF2B5EF4-FFF2-40B4-BE49-F238E27FC236}">
                <a16:creationId xmlns:a16="http://schemas.microsoft.com/office/drawing/2014/main" id="{542DFBAF-4C75-5FE4-6C7E-F1353C09B37F}"/>
              </a:ext>
            </a:extLst>
          </p:cNvPr>
          <p:cNvSpPr>
            <a:spLocks noGrp="1"/>
          </p:cNvSpPr>
          <p:nvPr>
            <p:ph type="body" sz="quarter" idx="26" hasCustomPrompt="1"/>
          </p:nvPr>
        </p:nvSpPr>
        <p:spPr>
          <a:xfrm>
            <a:off x="8524860" y="1879373"/>
            <a:ext cx="2790466" cy="951087"/>
          </a:xfrm>
        </p:spPr>
        <p:txBody>
          <a:bodyPr/>
          <a:lstStyle>
            <a:lvl1pPr>
              <a:buNone/>
              <a:defRPr sz="6600" b="1">
                <a:solidFill>
                  <a:schemeClr val="tx2"/>
                </a:solidFill>
              </a:defRPr>
            </a:lvl1pPr>
            <a:lvl2pPr marL="0" indent="0">
              <a:buFont typeface="Arial" panose="020B0604020202020204" pitchFamily="34" charset="0"/>
              <a:buNone/>
              <a:defRPr/>
            </a:lvl2pPr>
            <a:lvl3pPr marL="169863" indent="0">
              <a:buNone/>
              <a:defRPr/>
            </a:lvl3pPr>
            <a:lvl4pPr marL="342900" indent="0">
              <a:buNone/>
              <a:defRPr/>
            </a:lvl4pPr>
            <a:lvl5pPr>
              <a:buNone/>
              <a:defRPr/>
            </a:lvl5pPr>
          </a:lstStyle>
          <a:p>
            <a:pPr lvl="0"/>
            <a:r>
              <a:rPr lang="en-US" dirty="0"/>
              <a:t>XX%</a:t>
            </a:r>
          </a:p>
        </p:txBody>
      </p:sp>
      <p:sp>
        <p:nvSpPr>
          <p:cNvPr id="5" name="Footer Placeholder 4">
            <a:extLst>
              <a:ext uri="{FF2B5EF4-FFF2-40B4-BE49-F238E27FC236}">
                <a16:creationId xmlns:a16="http://schemas.microsoft.com/office/drawing/2014/main" id="{7456D8B3-43DC-AAB7-FE2D-1F59D3B9CE07}"/>
              </a:ext>
            </a:extLst>
          </p:cNvPr>
          <p:cNvSpPr>
            <a:spLocks noGrp="1"/>
          </p:cNvSpPr>
          <p:nvPr>
            <p:ph type="ftr" sz="quarter" idx="27"/>
          </p:nvPr>
        </p:nvSpPr>
        <p:spPr/>
        <p:txBody>
          <a:bodyPr/>
          <a:lstStyle/>
          <a:p>
            <a:endParaRPr lang="en-US" dirty="0"/>
          </a:p>
        </p:txBody>
      </p:sp>
      <p:sp>
        <p:nvSpPr>
          <p:cNvPr id="11" name="Slide Number Placeholder 10">
            <a:extLst>
              <a:ext uri="{FF2B5EF4-FFF2-40B4-BE49-F238E27FC236}">
                <a16:creationId xmlns:a16="http://schemas.microsoft.com/office/drawing/2014/main" id="{5C82EFAC-3CD1-B544-EAFB-311902D5D355}"/>
              </a:ext>
            </a:extLst>
          </p:cNvPr>
          <p:cNvSpPr>
            <a:spLocks noGrp="1"/>
          </p:cNvSpPr>
          <p:nvPr>
            <p:ph type="sldNum" sz="quarter" idx="28"/>
          </p:nvPr>
        </p:nvSpPr>
        <p:spPr/>
        <p:txBody>
          <a:bodyPr/>
          <a:lstStyle/>
          <a:p>
            <a:fld id="{3B713F2D-763E-4FA7-AA2D-3F7456ADA4C8}" type="slidenum">
              <a:rPr lang="en-US" smtClean="0"/>
              <a:pPr/>
              <a:t>‹#›</a:t>
            </a:fld>
            <a:endParaRPr lang="en-US" dirty="0"/>
          </a:p>
        </p:txBody>
      </p:sp>
    </p:spTree>
    <p:extLst>
      <p:ext uri="{BB962C8B-B14F-4D97-AF65-F5344CB8AC3E}">
        <p14:creationId xmlns:p14="http://schemas.microsoft.com/office/powerpoint/2010/main" val="1255945137"/>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losing Slide 1">
    <p:bg>
      <p:bgPr>
        <a:solidFill>
          <a:schemeClr val="accent2"/>
        </a:solidFill>
        <a:effectLst/>
      </p:bgPr>
    </p:bg>
    <p:spTree>
      <p:nvGrpSpPr>
        <p:cNvPr id="1" name=""/>
        <p:cNvGrpSpPr/>
        <p:nvPr/>
      </p:nvGrpSpPr>
      <p:grpSpPr>
        <a:xfrm>
          <a:off x="0" y="0"/>
          <a:ext cx="0" cy="0"/>
          <a:chOff x="0" y="0"/>
          <a:chExt cx="0" cy="0"/>
        </a:xfrm>
      </p:grpSpPr>
      <p:pic>
        <p:nvPicPr>
          <p:cNvPr id="3" name="Picture 2" descr="A logo with blue and white letters&#10;&#10;Description automatically generated">
            <a:extLst>
              <a:ext uri="{FF2B5EF4-FFF2-40B4-BE49-F238E27FC236}">
                <a16:creationId xmlns:a16="http://schemas.microsoft.com/office/drawing/2014/main" id="{3384DE67-326B-698B-5BA8-A1F7179715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61955" y="1777589"/>
            <a:ext cx="8507003" cy="3302821"/>
          </a:xfrm>
          <a:prstGeom prst="rect">
            <a:avLst/>
          </a:prstGeom>
        </p:spPr>
      </p:pic>
    </p:spTree>
    <p:extLst>
      <p:ext uri="{BB962C8B-B14F-4D97-AF65-F5344CB8AC3E}">
        <p14:creationId xmlns:p14="http://schemas.microsoft.com/office/powerpoint/2010/main" val="3887544336"/>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2B2747B8-C2B0-7274-0B4B-FB171E5229D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37919"/>
          <a:stretch/>
        </p:blipFill>
        <p:spPr>
          <a:xfrm>
            <a:off x="4623412" y="0"/>
            <a:ext cx="7567354" cy="6858000"/>
          </a:xfrm>
          <a:prstGeom prst="rect">
            <a:avLst/>
          </a:prstGeom>
        </p:spPr>
      </p:pic>
      <p:sp>
        <p:nvSpPr>
          <p:cNvPr id="2" name="Title 1">
            <a:extLst>
              <a:ext uri="{FF2B5EF4-FFF2-40B4-BE49-F238E27FC236}">
                <a16:creationId xmlns:a16="http://schemas.microsoft.com/office/drawing/2014/main" id="{B59A8D38-1758-0390-9A81-45586CB2D8FD}"/>
              </a:ext>
            </a:extLst>
          </p:cNvPr>
          <p:cNvSpPr>
            <a:spLocks noGrp="1"/>
          </p:cNvSpPr>
          <p:nvPr>
            <p:ph type="title"/>
          </p:nvPr>
        </p:nvSpPr>
        <p:spPr>
          <a:xfrm>
            <a:off x="526890" y="1709738"/>
            <a:ext cx="7067404" cy="2730851"/>
          </a:xfrm>
        </p:spPr>
        <p:txBody>
          <a:bodyPr anchor="b"/>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FA9B9A-053A-9945-1970-3F1E49AE1EDE}"/>
              </a:ext>
            </a:extLst>
          </p:cNvPr>
          <p:cNvSpPr>
            <a:spLocks noGrp="1"/>
          </p:cNvSpPr>
          <p:nvPr>
            <p:ph type="body" idx="1"/>
          </p:nvPr>
        </p:nvSpPr>
        <p:spPr>
          <a:xfrm>
            <a:off x="526891" y="4580227"/>
            <a:ext cx="5787704" cy="635240"/>
          </a:xfrm>
        </p:spPr>
        <p:txBody>
          <a:bodyPr/>
          <a:lstStyle>
            <a:lvl1pPr marL="0" indent="0">
              <a:spcBef>
                <a:spcPts val="0"/>
              </a:spcBef>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7" name="Footer Placeholder 6">
            <a:extLst>
              <a:ext uri="{FF2B5EF4-FFF2-40B4-BE49-F238E27FC236}">
                <a16:creationId xmlns:a16="http://schemas.microsoft.com/office/drawing/2014/main" id="{257590CD-EE36-7B07-1231-3364D09A7CB1}"/>
              </a:ext>
            </a:extLst>
          </p:cNvPr>
          <p:cNvSpPr>
            <a:spLocks noGrp="1"/>
          </p:cNvSpPr>
          <p:nvPr>
            <p:ph type="ftr" sz="quarter" idx="10"/>
          </p:nvPr>
        </p:nvSpPr>
        <p:spPr/>
        <p:txBody>
          <a:bodyPr/>
          <a:lstStyle/>
          <a:p>
            <a:endParaRPr lang="en-US"/>
          </a:p>
        </p:txBody>
      </p:sp>
      <p:sp>
        <p:nvSpPr>
          <p:cNvPr id="8" name="Slide Number Placeholder 7">
            <a:extLst>
              <a:ext uri="{FF2B5EF4-FFF2-40B4-BE49-F238E27FC236}">
                <a16:creationId xmlns:a16="http://schemas.microsoft.com/office/drawing/2014/main" id="{EE02EFAA-1771-4CF7-6D17-ADE25594F7D6}"/>
              </a:ext>
            </a:extLst>
          </p:cNvPr>
          <p:cNvSpPr>
            <a:spLocks noGrp="1"/>
          </p:cNvSpPr>
          <p:nvPr>
            <p:ph type="sldNum" sz="quarter" idx="11"/>
          </p:nvPr>
        </p:nvSpPr>
        <p:spPr/>
        <p:txBody>
          <a:bodyPr/>
          <a:lstStyle/>
          <a:p>
            <a:fld id="{3B713F2D-763E-4FA7-AA2D-3F7456ADA4C8}" type="slidenum">
              <a:rPr lang="en-US" smtClean="0"/>
              <a:t>‹#›</a:t>
            </a:fld>
            <a:endParaRPr lang="en-US"/>
          </a:p>
        </p:txBody>
      </p:sp>
    </p:spTree>
    <p:extLst>
      <p:ext uri="{BB962C8B-B14F-4D97-AF65-F5344CB8AC3E}">
        <p14:creationId xmlns:p14="http://schemas.microsoft.com/office/powerpoint/2010/main" val="3687590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Title Slide White">
    <p:bg>
      <p:bgRef idx="1001">
        <a:schemeClr val="bg1"/>
      </p:bgRef>
    </p:bg>
    <p:spTree>
      <p:nvGrpSpPr>
        <p:cNvPr id="1" name=""/>
        <p:cNvGrpSpPr/>
        <p:nvPr/>
      </p:nvGrpSpPr>
      <p:grpSpPr>
        <a:xfrm>
          <a:off x="0" y="0"/>
          <a:ext cx="0" cy="0"/>
          <a:chOff x="0" y="0"/>
          <a:chExt cx="0" cy="0"/>
        </a:xfrm>
      </p:grpSpPr>
      <p:pic>
        <p:nvPicPr>
          <p:cNvPr id="21" name="Picture 20" descr="A close up of a logo&#10;&#10;Description automatically generated">
            <a:extLst>
              <a:ext uri="{FF2B5EF4-FFF2-40B4-BE49-F238E27FC236}">
                <a16:creationId xmlns:a16="http://schemas.microsoft.com/office/drawing/2014/main" id="{92950CBD-F19D-0890-3AA7-80D516AD23E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4" y="0"/>
            <a:ext cx="12189532" cy="6858000"/>
          </a:xfrm>
          <a:prstGeom prst="rect">
            <a:avLst/>
          </a:prstGeom>
        </p:spPr>
      </p:pic>
      <p:sp>
        <p:nvSpPr>
          <p:cNvPr id="2" name="Title 1">
            <a:extLst>
              <a:ext uri="{FF2B5EF4-FFF2-40B4-BE49-F238E27FC236}">
                <a16:creationId xmlns:a16="http://schemas.microsoft.com/office/drawing/2014/main" id="{A15F66CB-3396-D12D-CF45-41C614828845}"/>
              </a:ext>
            </a:extLst>
          </p:cNvPr>
          <p:cNvSpPr>
            <a:spLocks noGrp="1"/>
          </p:cNvSpPr>
          <p:nvPr>
            <p:ph type="ctrTitle" hasCustomPrompt="1"/>
          </p:nvPr>
        </p:nvSpPr>
        <p:spPr>
          <a:xfrm>
            <a:off x="526890" y="2677885"/>
            <a:ext cx="7060453" cy="1858912"/>
          </a:xfrm>
        </p:spPr>
        <p:txBody>
          <a:bodyPr anchor="b"/>
          <a:lstStyle>
            <a:lvl1pPr algn="l">
              <a:defRPr sz="6000"/>
            </a:lvl1pPr>
          </a:lstStyle>
          <a:p>
            <a:r>
              <a:rPr lang="en-US" dirty="0"/>
              <a:t>Click to edit </a:t>
            </a:r>
            <a:br>
              <a:rPr lang="en-US" dirty="0"/>
            </a:br>
            <a:r>
              <a:rPr lang="en-US" dirty="0"/>
              <a:t>Master title style</a:t>
            </a:r>
          </a:p>
        </p:txBody>
      </p:sp>
      <p:pic>
        <p:nvPicPr>
          <p:cNvPr id="23" name="Picture 22" descr="A blue and black logo&#10;&#10;Description automatically generated">
            <a:extLst>
              <a:ext uri="{FF2B5EF4-FFF2-40B4-BE49-F238E27FC236}">
                <a16:creationId xmlns:a16="http://schemas.microsoft.com/office/drawing/2014/main" id="{D291B9EE-8BB7-85D3-E6F4-EDEBDC9B468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6890" y="793676"/>
            <a:ext cx="2808514" cy="915368"/>
          </a:xfrm>
          <a:prstGeom prst="rect">
            <a:avLst/>
          </a:prstGeom>
        </p:spPr>
      </p:pic>
      <p:sp>
        <p:nvSpPr>
          <p:cNvPr id="4" name="Subtitle 2">
            <a:extLst>
              <a:ext uri="{FF2B5EF4-FFF2-40B4-BE49-F238E27FC236}">
                <a16:creationId xmlns:a16="http://schemas.microsoft.com/office/drawing/2014/main" id="{6063C77C-728B-CF97-BE24-084C4F3CEA45}"/>
              </a:ext>
            </a:extLst>
          </p:cNvPr>
          <p:cNvSpPr>
            <a:spLocks noGrp="1"/>
          </p:cNvSpPr>
          <p:nvPr>
            <p:ph type="subTitle" idx="1"/>
          </p:nvPr>
        </p:nvSpPr>
        <p:spPr>
          <a:xfrm>
            <a:off x="526891" y="4653408"/>
            <a:ext cx="6280310" cy="620556"/>
          </a:xfrm>
        </p:spPr>
        <p:txBody>
          <a:bodyPr/>
          <a:lstStyle>
            <a:lvl1pPr marL="0" indent="0" algn="l">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013822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Content">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79256AD4-C2F4-D040-A9A3-9CB8D0EE0FAA}"/>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a:solidFill>
                <a:schemeClr val="bg1"/>
              </a:solidFill>
              <a:latin typeface="Trebuchet MS" panose="020B0703020202090204" pitchFamily="34" charset="0"/>
            </a:endParaRPr>
          </a:p>
        </p:txBody>
      </p:sp>
      <p:sp>
        <p:nvSpPr>
          <p:cNvPr id="9" name="Content Placeholder 3">
            <a:extLst>
              <a:ext uri="{FF2B5EF4-FFF2-40B4-BE49-F238E27FC236}">
                <a16:creationId xmlns:a16="http://schemas.microsoft.com/office/drawing/2014/main" id="{79A2EAF2-9C39-434A-B85F-E34B5B7A15AD}"/>
              </a:ext>
            </a:extLst>
          </p:cNvPr>
          <p:cNvSpPr>
            <a:spLocks noGrp="1"/>
          </p:cNvSpPr>
          <p:nvPr>
            <p:ph sz="half" idx="16"/>
          </p:nvPr>
        </p:nvSpPr>
        <p:spPr>
          <a:xfrm>
            <a:off x="547584" y="1934350"/>
            <a:ext cx="11041441" cy="3522234"/>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a:t>Click to edit Master text styles</a:t>
            </a:r>
          </a:p>
          <a:p>
            <a:pPr lvl="1"/>
            <a:r>
              <a:rPr lang="en-US"/>
              <a:t>Second level</a:t>
            </a:r>
          </a:p>
        </p:txBody>
      </p:sp>
      <p:sp>
        <p:nvSpPr>
          <p:cNvPr id="3" name="Text Placeholder 2">
            <a:extLst>
              <a:ext uri="{FF2B5EF4-FFF2-40B4-BE49-F238E27FC236}">
                <a16:creationId xmlns:a16="http://schemas.microsoft.com/office/drawing/2014/main" id="{2E8D6969-F7F2-EA07-3BAB-3A321C11DFAD}"/>
              </a:ext>
            </a:extLst>
          </p:cNvPr>
          <p:cNvSpPr>
            <a:spLocks noGrp="1"/>
          </p:cNvSpPr>
          <p:nvPr>
            <p:ph type="body" idx="14"/>
          </p:nvPr>
        </p:nvSpPr>
        <p:spPr>
          <a:xfrm>
            <a:off x="547585" y="391319"/>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Text Placeholder 2">
            <a:extLst>
              <a:ext uri="{FF2B5EF4-FFF2-40B4-BE49-F238E27FC236}">
                <a16:creationId xmlns:a16="http://schemas.microsoft.com/office/drawing/2014/main" id="{DE7E922D-37D6-1788-CDA2-996BAFA5AB83}"/>
              </a:ext>
            </a:extLst>
          </p:cNvPr>
          <p:cNvSpPr>
            <a:spLocks noGrp="1"/>
          </p:cNvSpPr>
          <p:nvPr>
            <p:ph type="body" idx="15"/>
          </p:nvPr>
        </p:nvSpPr>
        <p:spPr>
          <a:xfrm>
            <a:off x="547585" y="1012954"/>
            <a:ext cx="914400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3777122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B9F2B-B661-19B0-5091-B3F8628461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id="{DEE44A9E-6989-5875-14B7-DD3FB87EF9AD}"/>
              </a:ext>
            </a:extLst>
          </p:cNvPr>
          <p:cNvSpPr>
            <a:spLocks noGrp="1"/>
          </p:cNvSpPr>
          <p:nvPr>
            <p:ph type="ftr" sz="quarter" idx="10"/>
          </p:nvPr>
        </p:nvSpPr>
        <p:spPr/>
        <p:txBody>
          <a:bodyPr/>
          <a:lstStyle/>
          <a:p>
            <a:endParaRPr lang="en-US"/>
          </a:p>
        </p:txBody>
      </p:sp>
      <p:sp>
        <p:nvSpPr>
          <p:cNvPr id="8" name="Slide Number Placeholder 7">
            <a:extLst>
              <a:ext uri="{FF2B5EF4-FFF2-40B4-BE49-F238E27FC236}">
                <a16:creationId xmlns:a16="http://schemas.microsoft.com/office/drawing/2014/main" id="{B71AE165-2E37-881F-C7F0-AD4F522891CF}"/>
              </a:ext>
            </a:extLst>
          </p:cNvPr>
          <p:cNvSpPr>
            <a:spLocks noGrp="1"/>
          </p:cNvSpPr>
          <p:nvPr>
            <p:ph type="sldNum" sz="quarter" idx="11"/>
          </p:nvPr>
        </p:nvSpPr>
        <p:spPr/>
        <p:txBody>
          <a:bodyPr/>
          <a:lstStyle/>
          <a:p>
            <a:fld id="{3B713F2D-763E-4FA7-AA2D-3F7456ADA4C8}" type="slidenum">
              <a:rPr lang="en-US" smtClean="0"/>
              <a:t>‹#›</a:t>
            </a:fld>
            <a:endParaRPr lang="en-US"/>
          </a:p>
        </p:txBody>
      </p:sp>
      <p:pic>
        <p:nvPicPr>
          <p:cNvPr id="4" name="Picture 3" descr="A logo of a company&#10;&#10;Description automatically generated">
            <a:extLst>
              <a:ext uri="{FF2B5EF4-FFF2-40B4-BE49-F238E27FC236}">
                <a16:creationId xmlns:a16="http://schemas.microsoft.com/office/drawing/2014/main" id="{DD889744-B486-A4C7-19FA-D86F3EC69F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61159" y="6242050"/>
            <a:ext cx="501320" cy="501650"/>
          </a:xfrm>
          <a:prstGeom prst="rect">
            <a:avLst/>
          </a:prstGeom>
        </p:spPr>
      </p:pic>
      <p:sp>
        <p:nvSpPr>
          <p:cNvPr id="5" name="Title 4">
            <a:extLst>
              <a:ext uri="{FF2B5EF4-FFF2-40B4-BE49-F238E27FC236}">
                <a16:creationId xmlns:a16="http://schemas.microsoft.com/office/drawing/2014/main" id="{9F0443D5-5931-4298-27E2-96AECE68A541}"/>
              </a:ext>
            </a:extLst>
          </p:cNvPr>
          <p:cNvSpPr>
            <a:spLocks noGrp="1"/>
          </p:cNvSpPr>
          <p:nvPr>
            <p:ph type="title"/>
          </p:nvPr>
        </p:nvSpPr>
        <p:spPr/>
        <p:txBody>
          <a:bodyPr/>
          <a:lstStyle/>
          <a:p>
            <a:r>
              <a:rPr lang="en-US"/>
              <a:t>Click to edit Master title style</a:t>
            </a:r>
            <a:endParaRPr lang="en-US" dirty="0"/>
          </a:p>
        </p:txBody>
      </p:sp>
      <p:sp>
        <p:nvSpPr>
          <p:cNvPr id="2" name="TextBox 1">
            <a:extLst>
              <a:ext uri="{FF2B5EF4-FFF2-40B4-BE49-F238E27FC236}">
                <a16:creationId xmlns:a16="http://schemas.microsoft.com/office/drawing/2014/main" id="{2101E8DF-76C9-9941-5D95-FCA603790C2C}"/>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6" name="Graphic 5" descr="Text with solid fill">
            <a:extLst>
              <a:ext uri="{FF2B5EF4-FFF2-40B4-BE49-F238E27FC236}">
                <a16:creationId xmlns:a16="http://schemas.microsoft.com/office/drawing/2014/main" id="{74A285C6-E276-8695-AC51-EDC4D8C26C7F}"/>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04" r="104"/>
          <a:stretch/>
        </p:blipFill>
        <p:spPr>
          <a:xfrm>
            <a:off x="-1877302" y="1890079"/>
            <a:ext cx="264850" cy="265403"/>
          </a:xfrm>
          <a:prstGeom prst="rect">
            <a:avLst/>
          </a:prstGeom>
        </p:spPr>
      </p:pic>
      <p:sp>
        <p:nvSpPr>
          <p:cNvPr id="9" name="TextBox 8">
            <a:extLst>
              <a:ext uri="{FF2B5EF4-FFF2-40B4-BE49-F238E27FC236}">
                <a16:creationId xmlns:a16="http://schemas.microsoft.com/office/drawing/2014/main" id="{E2167262-DA18-AC9D-3566-843E1B27ECDA}"/>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0" name="Graphic 9" descr="Document with solid fill">
            <a:extLst>
              <a:ext uri="{FF2B5EF4-FFF2-40B4-BE49-F238E27FC236}">
                <a16:creationId xmlns:a16="http://schemas.microsoft.com/office/drawing/2014/main" id="{CCBB0C9E-6460-EBF7-66C6-A474E3EA6E32}"/>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70479" y="671920"/>
            <a:ext cx="251752" cy="251752"/>
          </a:xfrm>
          <a:prstGeom prst="rect">
            <a:avLst/>
          </a:prstGeom>
        </p:spPr>
      </p:pic>
      <p:sp>
        <p:nvSpPr>
          <p:cNvPr id="11" name="TextBox 10">
            <a:extLst>
              <a:ext uri="{FF2B5EF4-FFF2-40B4-BE49-F238E27FC236}">
                <a16:creationId xmlns:a16="http://schemas.microsoft.com/office/drawing/2014/main" id="{52842A31-83A0-BA90-7668-2F7951325AA9}"/>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large content placeholder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3597353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Flare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0B9F2B-B661-19B0-5091-B3F862846165}"/>
              </a:ext>
            </a:extLst>
          </p:cNvPr>
          <p:cNvSpPr>
            <a:spLocks noGrp="1"/>
          </p:cNvSpPr>
          <p:nvPr>
            <p:ph idx="1"/>
          </p:nvPr>
        </p:nvSpPr>
        <p:spPr>
          <a:xfrm>
            <a:off x="729129" y="1476188"/>
            <a:ext cx="6322512" cy="4556289"/>
          </a:xfrm>
        </p:spPr>
        <p:txBody>
          <a:bodyPr/>
          <a:lstStyle>
            <a:lvl1pPr>
              <a:defRPr>
                <a:solidFill>
                  <a:schemeClr val="tx1"/>
                </a:solidFill>
              </a:defRPr>
            </a:lvl1pPr>
            <a:lvl2pPr marL="228600" indent="-228600">
              <a:buFontTx/>
              <a:buBlip>
                <a:blip r:embed="rId2">
                  <a:extLst>
                    <a:ext uri="{96DAC541-7B7A-43D3-8B79-37D633B846F1}">
                      <asvg:svgBlip xmlns:asvg="http://schemas.microsoft.com/office/drawing/2016/SVG/main" r:embed="rId3"/>
                    </a:ext>
                  </a:extLst>
                </a:blip>
              </a:buBlip>
              <a:defRPr>
                <a:solidFill>
                  <a:schemeClr val="tx1"/>
                </a:solidFill>
              </a:defRPr>
            </a:lvl2pPr>
            <a:lvl3pPr marL="458788" indent="-114300">
              <a:defRPr>
                <a:solidFill>
                  <a:schemeClr val="tx1"/>
                </a:solidFill>
              </a:defRPr>
            </a:lvl3pPr>
            <a:lvl4pPr marL="628650" indent="-114300">
              <a:defRPr>
                <a:solidFill>
                  <a:schemeClr val="tx1"/>
                </a:solidFill>
              </a:defRPr>
            </a:lvl4pPr>
            <a:lvl5pP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F465EE78-86ED-ACC0-FEC1-4C630FDC58E4}"/>
              </a:ext>
            </a:extLst>
          </p:cNvPr>
          <p:cNvSpPr/>
          <p:nvPr userDrawn="1"/>
        </p:nvSpPr>
        <p:spPr>
          <a:xfrm>
            <a:off x="11401425" y="6219825"/>
            <a:ext cx="695325" cy="5619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C506AAE2-3467-26D8-8A30-1C5A774719D9}"/>
              </a:ext>
            </a:extLst>
          </p:cNvPr>
          <p:cNvSpPr>
            <a:spLocks noGrp="1"/>
          </p:cNvSpPr>
          <p:nvPr>
            <p:ph type="ftr" sz="quarter" idx="10"/>
          </p:nvPr>
        </p:nvSpPr>
        <p:spPr/>
        <p:txBody>
          <a:bodyPr/>
          <a:lstStyle>
            <a:lvl1pPr>
              <a:defRPr>
                <a:solidFill>
                  <a:schemeClr val="tx1"/>
                </a:solidFill>
              </a:defRPr>
            </a:lvl1pPr>
          </a:lstStyle>
          <a:p>
            <a:endParaRPr lang="en-US" dirty="0"/>
          </a:p>
        </p:txBody>
      </p:sp>
      <p:sp>
        <p:nvSpPr>
          <p:cNvPr id="10" name="Slide Number Placeholder 9">
            <a:extLst>
              <a:ext uri="{FF2B5EF4-FFF2-40B4-BE49-F238E27FC236}">
                <a16:creationId xmlns:a16="http://schemas.microsoft.com/office/drawing/2014/main" id="{F60D9307-AF1C-1D9C-DFF0-748194B857F4}"/>
              </a:ext>
            </a:extLst>
          </p:cNvPr>
          <p:cNvSpPr>
            <a:spLocks noGrp="1"/>
          </p:cNvSpPr>
          <p:nvPr>
            <p:ph type="sldNum" sz="quarter" idx="11"/>
          </p:nvPr>
        </p:nvSpPr>
        <p:spPr/>
        <p:txBody>
          <a:bodyPr/>
          <a:lstStyle>
            <a:lvl1pPr>
              <a:defRPr>
                <a:solidFill>
                  <a:schemeClr val="tx1"/>
                </a:solidFill>
              </a:defRPr>
            </a:lvl1pPr>
          </a:lstStyle>
          <a:p>
            <a:fld id="{3B713F2D-763E-4FA7-AA2D-3F7456ADA4C8}" type="slidenum">
              <a:rPr lang="en-US" smtClean="0"/>
              <a:pPr/>
              <a:t>‹#›</a:t>
            </a:fld>
            <a:endParaRPr lang="en-US" dirty="0"/>
          </a:p>
        </p:txBody>
      </p:sp>
      <p:pic>
        <p:nvPicPr>
          <p:cNvPr id="5" name="Picture 4" descr="A green logo on a black background&#10;&#10;Description automatically generated">
            <a:extLst>
              <a:ext uri="{FF2B5EF4-FFF2-40B4-BE49-F238E27FC236}">
                <a16:creationId xmlns:a16="http://schemas.microsoft.com/office/drawing/2014/main" id="{07692907-90D7-4EA0-8F66-899C3523F2A9}"/>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45632"/>
          <a:stretch/>
        </p:blipFill>
        <p:spPr>
          <a:xfrm>
            <a:off x="5563518" y="0"/>
            <a:ext cx="6627248" cy="6858000"/>
          </a:xfrm>
          <a:prstGeom prst="rect">
            <a:avLst/>
          </a:prstGeom>
        </p:spPr>
      </p:pic>
      <p:sp>
        <p:nvSpPr>
          <p:cNvPr id="26" name="Picture Placeholder 25">
            <a:extLst>
              <a:ext uri="{FF2B5EF4-FFF2-40B4-BE49-F238E27FC236}">
                <a16:creationId xmlns:a16="http://schemas.microsoft.com/office/drawing/2014/main" id="{E3EA3C7A-2A4C-E6CE-9BAB-1C829CD1AF43}"/>
              </a:ext>
            </a:extLst>
          </p:cNvPr>
          <p:cNvSpPr>
            <a:spLocks noGrp="1"/>
          </p:cNvSpPr>
          <p:nvPr>
            <p:ph type="pic" sz="quarter" idx="12" hasCustomPrompt="1"/>
          </p:nvPr>
        </p:nvSpPr>
        <p:spPr>
          <a:xfrm>
            <a:off x="7051641" y="1"/>
            <a:ext cx="5140359" cy="5119771"/>
          </a:xfrm>
          <a:custGeom>
            <a:avLst/>
            <a:gdLst>
              <a:gd name="connsiteX0" fmla="*/ 2520448 w 5140359"/>
              <a:gd name="connsiteY0" fmla="*/ 0 h 5119771"/>
              <a:gd name="connsiteX1" fmla="*/ 5140359 w 5140359"/>
              <a:gd name="connsiteY1" fmla="*/ 0 h 5119771"/>
              <a:gd name="connsiteX2" fmla="*/ 5140359 w 5140359"/>
              <a:gd name="connsiteY2" fmla="*/ 2619771 h 5119771"/>
              <a:gd name="connsiteX3" fmla="*/ 4797093 w 5140359"/>
              <a:gd name="connsiteY3" fmla="*/ 2276505 h 5119771"/>
              <a:gd name="connsiteX4" fmla="*/ 4797093 w 5140359"/>
              <a:gd name="connsiteY4" fmla="*/ 4328163 h 5119771"/>
              <a:gd name="connsiteX5" fmla="*/ 4659653 w 5140359"/>
              <a:gd name="connsiteY5" fmla="*/ 4660145 h 5119771"/>
              <a:gd name="connsiteX6" fmla="*/ 4199328 w 5140359"/>
              <a:gd name="connsiteY6" fmla="*/ 5119771 h 5119771"/>
              <a:gd name="connsiteX7" fmla="*/ 3740543 w 5140359"/>
              <a:gd name="connsiteY7" fmla="*/ 4660145 h 5119771"/>
              <a:gd name="connsiteX8" fmla="*/ 3603523 w 5140359"/>
              <a:gd name="connsiteY8" fmla="*/ 4328163 h 5119771"/>
              <a:gd name="connsiteX9" fmla="*/ 3599184 w 5140359"/>
              <a:gd name="connsiteY9" fmla="*/ 3471614 h 5119771"/>
              <a:gd name="connsiteX10" fmla="*/ 3599184 w 5140359"/>
              <a:gd name="connsiteY10" fmla="*/ 2276085 h 5119771"/>
              <a:gd name="connsiteX11" fmla="*/ 3598904 w 5140359"/>
              <a:gd name="connsiteY11" fmla="*/ 2275805 h 5119771"/>
              <a:gd name="connsiteX12" fmla="*/ 2766568 w 5140359"/>
              <a:gd name="connsiteY12" fmla="*/ 3108141 h 5119771"/>
              <a:gd name="connsiteX13" fmla="*/ 2470135 w 5140359"/>
              <a:gd name="connsiteY13" fmla="*/ 3231025 h 5119771"/>
              <a:gd name="connsiteX14" fmla="*/ 1888466 w 5140359"/>
              <a:gd name="connsiteY14" fmla="*/ 3231025 h 5119771"/>
              <a:gd name="connsiteX15" fmla="*/ 1889726 w 5140359"/>
              <a:gd name="connsiteY15" fmla="*/ 2651036 h 5119771"/>
              <a:gd name="connsiteX16" fmla="*/ 2012610 w 5140359"/>
              <a:gd name="connsiteY16" fmla="*/ 2354602 h 5119771"/>
              <a:gd name="connsiteX17" fmla="*/ 2848724 w 5140359"/>
              <a:gd name="connsiteY17" fmla="*/ 1518488 h 5119771"/>
              <a:gd name="connsiteX18" fmla="*/ 1649696 w 5140359"/>
              <a:gd name="connsiteY18" fmla="*/ 1521287 h 5119771"/>
              <a:gd name="connsiteX19" fmla="*/ 791608 w 5140359"/>
              <a:gd name="connsiteY19" fmla="*/ 1522127 h 5119771"/>
              <a:gd name="connsiteX20" fmla="*/ 459625 w 5140359"/>
              <a:gd name="connsiteY20" fmla="*/ 1384687 h 5119771"/>
              <a:gd name="connsiteX21" fmla="*/ 0 w 5140359"/>
              <a:gd name="connsiteY21" fmla="*/ 925202 h 5119771"/>
              <a:gd name="connsiteX22" fmla="*/ 459625 w 5140359"/>
              <a:gd name="connsiteY22" fmla="*/ 466136 h 5119771"/>
              <a:gd name="connsiteX23" fmla="*/ 791468 w 5140359"/>
              <a:gd name="connsiteY23" fmla="*/ 328137 h 5119771"/>
              <a:gd name="connsiteX24" fmla="*/ 2848584 w 5140359"/>
              <a:gd name="connsiteY24" fmla="*/ 328137 h 5119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140359" h="5119771">
                <a:moveTo>
                  <a:pt x="2520448" y="0"/>
                </a:moveTo>
                <a:lnTo>
                  <a:pt x="5140359" y="0"/>
                </a:lnTo>
                <a:lnTo>
                  <a:pt x="5140359" y="2619771"/>
                </a:lnTo>
                <a:lnTo>
                  <a:pt x="4797093" y="2276505"/>
                </a:lnTo>
                <a:lnTo>
                  <a:pt x="4797093" y="4328163"/>
                </a:lnTo>
                <a:cubicBezTo>
                  <a:pt x="4797093" y="4452587"/>
                  <a:pt x="4747687" y="4572112"/>
                  <a:pt x="4659653" y="4660145"/>
                </a:cubicBezTo>
                <a:lnTo>
                  <a:pt x="4199328" y="5119771"/>
                </a:lnTo>
                <a:lnTo>
                  <a:pt x="3740543" y="4660145"/>
                </a:lnTo>
                <a:cubicBezTo>
                  <a:pt x="3652928" y="4572112"/>
                  <a:pt x="3603523" y="4452727"/>
                  <a:pt x="3603523" y="4328163"/>
                </a:cubicBezTo>
                <a:lnTo>
                  <a:pt x="3599184" y="3471614"/>
                </a:lnTo>
                <a:lnTo>
                  <a:pt x="3599184" y="2276085"/>
                </a:lnTo>
                <a:lnTo>
                  <a:pt x="3598904" y="2275805"/>
                </a:lnTo>
                <a:lnTo>
                  <a:pt x="2766568" y="3108141"/>
                </a:lnTo>
                <a:cubicBezTo>
                  <a:pt x="2687911" y="3186798"/>
                  <a:pt x="2581263" y="3230885"/>
                  <a:pt x="2470135" y="3231025"/>
                </a:cubicBezTo>
                <a:lnTo>
                  <a:pt x="1888466" y="3231025"/>
                </a:lnTo>
                <a:lnTo>
                  <a:pt x="1889726" y="2651036"/>
                </a:lnTo>
                <a:cubicBezTo>
                  <a:pt x="1889726" y="2539908"/>
                  <a:pt x="1933953" y="2433259"/>
                  <a:pt x="2012610" y="2354602"/>
                </a:cubicBezTo>
                <a:lnTo>
                  <a:pt x="2848724" y="1518488"/>
                </a:lnTo>
                <a:lnTo>
                  <a:pt x="1649696" y="1521287"/>
                </a:lnTo>
                <a:lnTo>
                  <a:pt x="791608" y="1522127"/>
                </a:lnTo>
                <a:cubicBezTo>
                  <a:pt x="667184" y="1522127"/>
                  <a:pt x="547659" y="1472721"/>
                  <a:pt x="459625" y="1384687"/>
                </a:cubicBezTo>
                <a:lnTo>
                  <a:pt x="0" y="925202"/>
                </a:lnTo>
                <a:lnTo>
                  <a:pt x="459625" y="466136"/>
                </a:lnTo>
                <a:cubicBezTo>
                  <a:pt x="547659" y="378102"/>
                  <a:pt x="666904" y="328137"/>
                  <a:pt x="791468" y="328137"/>
                </a:cubicBezTo>
                <a:lnTo>
                  <a:pt x="2848584" y="328137"/>
                </a:lnTo>
                <a:close/>
              </a:path>
            </a:pathLst>
          </a:custGeom>
        </p:spPr>
        <p:txBody>
          <a:bodyPr wrap="square" rIns="822960" bIns="914400" anchor="ctr">
            <a:noAutofit/>
          </a:bodyPr>
          <a:lstStyle>
            <a:lvl1pPr algn="r">
              <a:spcBef>
                <a:spcPts val="0"/>
              </a:spcBef>
              <a:defRPr/>
            </a:lvl1pPr>
          </a:lstStyle>
          <a:p>
            <a:r>
              <a:rPr lang="en-US" dirty="0"/>
              <a:t>Optional: click icon </a:t>
            </a:r>
            <a:br>
              <a:rPr lang="en-US" dirty="0"/>
            </a:br>
            <a:r>
              <a:rPr lang="en-US" dirty="0"/>
              <a:t>to add image</a:t>
            </a:r>
          </a:p>
        </p:txBody>
      </p:sp>
      <p:sp>
        <p:nvSpPr>
          <p:cNvPr id="27" name="Title 26">
            <a:extLst>
              <a:ext uri="{FF2B5EF4-FFF2-40B4-BE49-F238E27FC236}">
                <a16:creationId xmlns:a16="http://schemas.microsoft.com/office/drawing/2014/main" id="{046880EF-C53D-0845-51C1-053699EFA7A4}"/>
              </a:ext>
            </a:extLst>
          </p:cNvPr>
          <p:cNvSpPr>
            <a:spLocks noGrp="1"/>
          </p:cNvSpPr>
          <p:nvPr>
            <p:ph type="title"/>
          </p:nvPr>
        </p:nvSpPr>
        <p:spPr>
          <a:xfrm>
            <a:off x="729129" y="480460"/>
            <a:ext cx="4625789" cy="850425"/>
          </a:xfrm>
        </p:spPr>
        <p:txBody>
          <a:bodyPr/>
          <a:lstStyle/>
          <a:p>
            <a:r>
              <a:rPr lang="en-US"/>
              <a:t>Click to edit Master title style</a:t>
            </a:r>
            <a:endParaRPr lang="en-US" dirty="0"/>
          </a:p>
        </p:txBody>
      </p:sp>
      <p:sp>
        <p:nvSpPr>
          <p:cNvPr id="2" name="TextBox 1">
            <a:extLst>
              <a:ext uri="{FF2B5EF4-FFF2-40B4-BE49-F238E27FC236}">
                <a16:creationId xmlns:a16="http://schemas.microsoft.com/office/drawing/2014/main" id="{5F3F39F1-F153-7311-0738-9C95A3D2F9F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latin typeface="+mn-lt"/>
              </a:rPr>
              <a:t>TEMPLATE NOTES </a:t>
            </a:r>
            <a:br>
              <a:rPr kumimoji="0" lang="en-US" sz="900" b="1" i="0" u="none" strike="noStrike" kern="0" cap="none" spc="0" normalizeH="0" baseline="0" noProof="0" dirty="0">
                <a:ln>
                  <a:noFill/>
                </a:ln>
                <a:solidFill>
                  <a:schemeClr val="bg1"/>
                </a:solidFill>
                <a:effectLst/>
                <a:uLnTx/>
                <a:uFillTx/>
                <a:latin typeface="+mn-lt"/>
              </a:rPr>
            </a:br>
            <a:r>
              <a:rPr kumimoji="0" lang="en-US" sz="900" b="0" i="1" u="none" strike="noStrike" kern="0" cap="none" spc="0" normalizeH="0" baseline="0" noProof="0" dirty="0">
                <a:ln>
                  <a:noFill/>
                </a:ln>
                <a:solidFill>
                  <a:schemeClr val="bg1"/>
                </a:solidFill>
                <a:effectLst/>
                <a:uLnTx/>
                <a:uFillTx/>
                <a:latin typeface="+mn-lt"/>
              </a:rPr>
              <a:t>(these will not appear in print or on slideshow)</a:t>
            </a:r>
            <a:endParaRPr lang="en-US" sz="900" dirty="0">
              <a:solidFill>
                <a:schemeClr val="bg1"/>
              </a:solidFill>
              <a:latin typeface="+mn-lt"/>
            </a:endParaRPr>
          </a:p>
        </p:txBody>
      </p:sp>
      <p:pic>
        <p:nvPicPr>
          <p:cNvPr id="6" name="Graphic 5" descr="Text with solid fill">
            <a:extLst>
              <a:ext uri="{FF2B5EF4-FFF2-40B4-BE49-F238E27FC236}">
                <a16:creationId xmlns:a16="http://schemas.microsoft.com/office/drawing/2014/main" id="{B118249C-9165-010A-2D22-F72297C71A2A}"/>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l="104" r="104"/>
          <a:stretch/>
        </p:blipFill>
        <p:spPr>
          <a:xfrm>
            <a:off x="-1877302" y="1890079"/>
            <a:ext cx="264850" cy="265403"/>
          </a:xfrm>
          <a:prstGeom prst="rect">
            <a:avLst/>
          </a:prstGeom>
        </p:spPr>
      </p:pic>
      <p:sp>
        <p:nvSpPr>
          <p:cNvPr id="7" name="TextBox 6">
            <a:extLst>
              <a:ext uri="{FF2B5EF4-FFF2-40B4-BE49-F238E27FC236}">
                <a16:creationId xmlns:a16="http://schemas.microsoft.com/office/drawing/2014/main" id="{0C123293-46B2-8ED8-D672-FD29D02B64B4}"/>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8" name="Graphic 7" descr="Document with solid fill">
            <a:extLst>
              <a:ext uri="{FF2B5EF4-FFF2-40B4-BE49-F238E27FC236}">
                <a16:creationId xmlns:a16="http://schemas.microsoft.com/office/drawing/2014/main" id="{AC140679-4771-30C4-5F41-6379D4E33E7E}"/>
              </a:ext>
            </a:extLst>
          </p:cNvPr>
          <p:cNvPicPr>
            <a:picLocks noChangeAspect="1"/>
          </p:cNvPicPr>
          <p:nvPr userDrawn="1"/>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70479" y="671920"/>
            <a:ext cx="251752" cy="251752"/>
          </a:xfrm>
          <a:prstGeom prst="rect">
            <a:avLst/>
          </a:prstGeom>
        </p:spPr>
      </p:pic>
      <p:sp>
        <p:nvSpPr>
          <p:cNvPr id="11" name="TextBox 10">
            <a:extLst>
              <a:ext uri="{FF2B5EF4-FFF2-40B4-BE49-F238E27FC236}">
                <a16:creationId xmlns:a16="http://schemas.microsoft.com/office/drawing/2014/main" id="{81AC2AC4-4226-964A-AB73-30B339742245}"/>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large content placeholder for a variety of content types: text, image, table, chart, SmartArt. Or, delete it and add your content as desired.</a:t>
            </a:r>
            <a:endParaRPr lang="en-US" sz="900" dirty="0">
              <a:solidFill>
                <a:schemeClr val="bg1"/>
              </a:solidFill>
              <a:latin typeface="+mn-lt"/>
            </a:endParaRPr>
          </a:p>
        </p:txBody>
      </p:sp>
      <p:sp>
        <p:nvSpPr>
          <p:cNvPr id="12" name="TextBox 11">
            <a:extLst>
              <a:ext uri="{FF2B5EF4-FFF2-40B4-BE49-F238E27FC236}">
                <a16:creationId xmlns:a16="http://schemas.microsoft.com/office/drawing/2014/main" id="{76B06EED-7999-9FD5-00A7-F042114B3DED}"/>
              </a:ext>
            </a:extLst>
          </p:cNvPr>
          <p:cNvSpPr txBox="1"/>
          <p:nvPr userDrawn="1"/>
        </p:nvSpPr>
        <p:spPr>
          <a:xfrm>
            <a:off x="-1554858" y="3512862"/>
            <a:ext cx="1374916" cy="152349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To add an image, click on the image icon in the placeholder and navigate to your desired image. It will crop to fit the shape, but you may need to adjust the positioning of the image within the frame to get the image content to look good within the crop.</a:t>
            </a:r>
            <a:endParaRPr lang="en-US" sz="900" dirty="0">
              <a:solidFill>
                <a:schemeClr val="bg1"/>
              </a:solidFill>
              <a:latin typeface="+mn-lt"/>
            </a:endParaRPr>
          </a:p>
        </p:txBody>
      </p:sp>
      <p:pic>
        <p:nvPicPr>
          <p:cNvPr id="13" name="Graphic 12" descr="Image with solid fill">
            <a:extLst>
              <a:ext uri="{FF2B5EF4-FFF2-40B4-BE49-F238E27FC236}">
                <a16:creationId xmlns:a16="http://schemas.microsoft.com/office/drawing/2014/main" id="{CE05EF71-5F1A-9676-857E-595434410462}"/>
              </a:ext>
            </a:extLst>
          </p:cNvPr>
          <p:cNvPicPr>
            <a:picLocks noChangeAspect="1"/>
          </p:cNvPicPr>
          <p:nvPr userDrawn="1"/>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90952" y="3473288"/>
            <a:ext cx="265403" cy="265403"/>
          </a:xfrm>
          <a:prstGeom prst="rect">
            <a:avLst/>
          </a:prstGeom>
        </p:spPr>
      </p:pic>
    </p:spTree>
    <p:extLst>
      <p:ext uri="{BB962C8B-B14F-4D97-AF65-F5344CB8AC3E}">
        <p14:creationId xmlns:p14="http://schemas.microsoft.com/office/powerpoint/2010/main" val="381836120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 2 Columns with Angl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1CF94-539A-DD65-06CC-DA5E0E7C4687}"/>
              </a:ext>
            </a:extLst>
          </p:cNvPr>
          <p:cNvSpPr>
            <a:spLocks noGrp="1"/>
          </p:cNvSpPr>
          <p:nvPr>
            <p:ph sz="half" idx="1"/>
          </p:nvPr>
        </p:nvSpPr>
        <p:spPr>
          <a:xfrm>
            <a:off x="729129" y="1378334"/>
            <a:ext cx="8091020" cy="883854"/>
          </a:xfrm>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0457F48-9702-E59D-578B-F3D636B1852D}"/>
              </a:ext>
            </a:extLst>
          </p:cNvPr>
          <p:cNvSpPr>
            <a:spLocks noGrp="1"/>
          </p:cNvSpPr>
          <p:nvPr>
            <p:ph sz="half" idx="2"/>
          </p:nvPr>
        </p:nvSpPr>
        <p:spPr>
          <a:xfrm>
            <a:off x="729129" y="2502812"/>
            <a:ext cx="4727510" cy="2839808"/>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A0E13900-5919-EC5D-6531-C331681B1F98}"/>
              </a:ext>
            </a:extLst>
          </p:cNvPr>
          <p:cNvSpPr>
            <a:spLocks noGrp="1"/>
          </p:cNvSpPr>
          <p:nvPr>
            <p:ph type="dt" sz="half" idx="10"/>
          </p:nvPr>
        </p:nvSpPr>
        <p:spPr>
          <a:xfrm>
            <a:off x="0" y="7002236"/>
            <a:ext cx="596965" cy="257305"/>
          </a:xfrm>
          <a:prstGeom prst="rect">
            <a:avLst/>
          </a:prstGeom>
        </p:spPr>
        <p:txBody>
          <a:bodyPr vert="horz" lIns="0" tIns="0" rIns="0" bIns="0" rtlCol="0" anchor="ctr"/>
          <a:lstStyle>
            <a:defPPr>
              <a:defRPr lang="en-US"/>
            </a:defPPr>
            <a:lvl1pPr marL="0" algn="l" defTabSz="914400" rtl="0" eaLnBrk="1" latinLnBrk="0" hangingPunct="1">
              <a:defRPr sz="5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6" name="Footer Placeholder 5">
            <a:extLst>
              <a:ext uri="{FF2B5EF4-FFF2-40B4-BE49-F238E27FC236}">
                <a16:creationId xmlns:a16="http://schemas.microsoft.com/office/drawing/2014/main" id="{6D14CD9F-EABA-5EE1-FFBF-4369C6E88F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BC7119-913E-000B-4902-8D6A9C63934B}"/>
              </a:ext>
            </a:extLst>
          </p:cNvPr>
          <p:cNvSpPr>
            <a:spLocks noGrp="1"/>
          </p:cNvSpPr>
          <p:nvPr>
            <p:ph type="sldNum" sz="quarter" idx="12"/>
          </p:nvPr>
        </p:nvSpPr>
        <p:spPr/>
        <p:txBody>
          <a:bodyPr/>
          <a:lstStyle/>
          <a:p>
            <a:fld id="{2A15FDBA-45E3-4D4B-ABF6-67F2E746D7D4}" type="slidenum">
              <a:rPr lang="en-US" smtClean="0"/>
              <a:t>‹#›</a:t>
            </a:fld>
            <a:endParaRPr lang="en-US"/>
          </a:p>
        </p:txBody>
      </p:sp>
      <p:sp>
        <p:nvSpPr>
          <p:cNvPr id="9" name="Content Placeholder 3">
            <a:extLst>
              <a:ext uri="{FF2B5EF4-FFF2-40B4-BE49-F238E27FC236}">
                <a16:creationId xmlns:a16="http://schemas.microsoft.com/office/drawing/2014/main" id="{DAB99D09-90D3-4506-C822-5D3CE3F2FCC8}"/>
              </a:ext>
            </a:extLst>
          </p:cNvPr>
          <p:cNvSpPr>
            <a:spLocks noGrp="1"/>
          </p:cNvSpPr>
          <p:nvPr>
            <p:ph sz="half" idx="16"/>
          </p:nvPr>
        </p:nvSpPr>
        <p:spPr>
          <a:xfrm>
            <a:off x="5863104" y="2502812"/>
            <a:ext cx="4727510" cy="2839808"/>
          </a:xfrm>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Graphic 11">
            <a:extLst>
              <a:ext uri="{FF2B5EF4-FFF2-40B4-BE49-F238E27FC236}">
                <a16:creationId xmlns:a16="http://schemas.microsoft.com/office/drawing/2014/main" id="{E5DB32DA-74AC-D222-0C55-3D39FE29864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84234" y="-323493"/>
            <a:ext cx="2918645" cy="2918645"/>
          </a:xfrm>
          <a:prstGeom prst="rect">
            <a:avLst/>
          </a:prstGeom>
        </p:spPr>
      </p:pic>
      <p:sp>
        <p:nvSpPr>
          <p:cNvPr id="13" name="Title 12">
            <a:extLst>
              <a:ext uri="{FF2B5EF4-FFF2-40B4-BE49-F238E27FC236}">
                <a16:creationId xmlns:a16="http://schemas.microsoft.com/office/drawing/2014/main" id="{66BBF12D-60DD-811B-1FD9-2C7F5453DD84}"/>
              </a:ext>
            </a:extLst>
          </p:cNvPr>
          <p:cNvSpPr>
            <a:spLocks noGrp="1"/>
          </p:cNvSpPr>
          <p:nvPr>
            <p:ph type="title"/>
          </p:nvPr>
        </p:nvSpPr>
        <p:spPr>
          <a:xfrm>
            <a:off x="729129" y="480460"/>
            <a:ext cx="8091020" cy="850425"/>
          </a:xfrm>
        </p:spPr>
        <p:txBody>
          <a:bodyPr/>
          <a:lstStyle/>
          <a:p>
            <a:r>
              <a:rPr lang="en-US"/>
              <a:t>Click to edit Master title style</a:t>
            </a:r>
          </a:p>
        </p:txBody>
      </p:sp>
      <p:sp>
        <p:nvSpPr>
          <p:cNvPr id="8" name="TextBox 7">
            <a:extLst>
              <a:ext uri="{FF2B5EF4-FFF2-40B4-BE49-F238E27FC236}">
                <a16:creationId xmlns:a16="http://schemas.microsoft.com/office/drawing/2014/main" id="{43D4EE4E-63F6-74A2-5E93-EE510DC06405}"/>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14" name="Graphic 13" descr="Text with solid fill">
            <a:extLst>
              <a:ext uri="{FF2B5EF4-FFF2-40B4-BE49-F238E27FC236}">
                <a16:creationId xmlns:a16="http://schemas.microsoft.com/office/drawing/2014/main" id="{9D082764-C0A1-DE52-8E54-F0BD2CE2981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l="104" r="104"/>
          <a:stretch/>
        </p:blipFill>
        <p:spPr>
          <a:xfrm>
            <a:off x="-1877302" y="1890079"/>
            <a:ext cx="264850" cy="265403"/>
          </a:xfrm>
          <a:prstGeom prst="rect">
            <a:avLst/>
          </a:prstGeom>
        </p:spPr>
      </p:pic>
      <p:sp>
        <p:nvSpPr>
          <p:cNvPr id="15" name="TextBox 14">
            <a:extLst>
              <a:ext uri="{FF2B5EF4-FFF2-40B4-BE49-F238E27FC236}">
                <a16:creationId xmlns:a16="http://schemas.microsoft.com/office/drawing/2014/main" id="{1440BC93-773F-2702-0178-1A58C762142F}"/>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8" name="Graphic 17" descr="Document with solid fill">
            <a:extLst>
              <a:ext uri="{FF2B5EF4-FFF2-40B4-BE49-F238E27FC236}">
                <a16:creationId xmlns:a16="http://schemas.microsoft.com/office/drawing/2014/main" id="{B7136525-8FE7-750F-54CB-FC76AFD6B935}"/>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870479" y="671920"/>
            <a:ext cx="251752" cy="251752"/>
          </a:xfrm>
          <a:prstGeom prst="rect">
            <a:avLst/>
          </a:prstGeom>
        </p:spPr>
      </p:pic>
      <p:sp>
        <p:nvSpPr>
          <p:cNvPr id="19" name="TextBox 18">
            <a:extLst>
              <a:ext uri="{FF2B5EF4-FFF2-40B4-BE49-F238E27FC236}">
                <a16:creationId xmlns:a16="http://schemas.microsoft.com/office/drawing/2014/main" id="{B25748EE-F933-FDDB-4BDB-5F68047C0C2D}"/>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content placeholders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101559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Dark">
    <p:bg>
      <p:bgRef idx="1001">
        <a:schemeClr val="bg2"/>
      </p:bgRef>
    </p:bg>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4C77BD41-4190-585D-F49A-60F4E68A672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70385" y="703385"/>
            <a:ext cx="5451231" cy="5451231"/>
          </a:xfrm>
          <a:prstGeom prst="rect">
            <a:avLst/>
          </a:prstGeom>
        </p:spPr>
      </p:pic>
      <p:sp>
        <p:nvSpPr>
          <p:cNvPr id="3" name="Content Placeholder 2">
            <a:extLst>
              <a:ext uri="{FF2B5EF4-FFF2-40B4-BE49-F238E27FC236}">
                <a16:creationId xmlns:a16="http://schemas.microsoft.com/office/drawing/2014/main" id="{958574EE-DBAB-B123-5786-9AFAA7D5DB42}"/>
              </a:ext>
            </a:extLst>
          </p:cNvPr>
          <p:cNvSpPr>
            <a:spLocks noGrp="1"/>
          </p:cNvSpPr>
          <p:nvPr>
            <p:ph sz="half" idx="1"/>
          </p:nvPr>
        </p:nvSpPr>
        <p:spPr>
          <a:xfrm>
            <a:off x="729129" y="1675431"/>
            <a:ext cx="4989015" cy="4351338"/>
          </a:xfrm>
        </p:spPr>
        <p:txBody>
          <a:bodyPr/>
          <a:lstStyle>
            <a:lvl2pPr marL="228600" indent="-228600">
              <a:buFontTx/>
              <a:buBlip>
                <a:blip r:embed="rId4">
                  <a:extLst>
                    <a:ext uri="{96DAC541-7B7A-43D3-8B79-37D633B846F1}">
                      <asvg:svgBlip xmlns:asvg="http://schemas.microsoft.com/office/drawing/2016/SVG/main" r:embed="rId5"/>
                    </a:ext>
                  </a:extLst>
                </a:blip>
              </a:buBlip>
              <a:defRPr/>
            </a:lvl2pPr>
            <a:lvl3pPr marL="458788" indent="-114300">
              <a:defRPr/>
            </a:lvl3pPr>
            <a:lvl4pPr marL="628650" indent="-114300">
              <a:defRPr/>
            </a:lvl4pPr>
            <a:lvl5pP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F6B8436-FFE5-198D-16AF-5E8244E52B5D}"/>
              </a:ext>
            </a:extLst>
          </p:cNvPr>
          <p:cNvSpPr>
            <a:spLocks noGrp="1"/>
          </p:cNvSpPr>
          <p:nvPr>
            <p:ph sz="half" idx="2"/>
          </p:nvPr>
        </p:nvSpPr>
        <p:spPr>
          <a:xfrm>
            <a:off x="6471841" y="1675431"/>
            <a:ext cx="4991030" cy="4351338"/>
          </a:xfrm>
        </p:spPr>
        <p:txBody>
          <a:bodyPr/>
          <a:lstStyle>
            <a:lvl2pPr marL="228600" indent="-228600">
              <a:buFontTx/>
              <a:buBlip>
                <a:blip r:embed="rId4">
                  <a:extLst>
                    <a:ext uri="{96DAC541-7B7A-43D3-8B79-37D633B846F1}">
                      <asvg:svgBlip xmlns:asvg="http://schemas.microsoft.com/office/drawing/2016/SVG/main" r:embed="rId5"/>
                    </a:ext>
                  </a:extLst>
                </a:blip>
              </a:buBlip>
              <a:defRPr/>
            </a:lvl2pPr>
            <a:lvl3pPr marL="458788" indent="-114300">
              <a:defRPr/>
            </a:lvl3pPr>
            <a:lvl4pPr marL="628650" indent="-114300">
              <a:defRPr/>
            </a:lvl4pPr>
            <a:lvl5pP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D9DB16CE-A8B2-CD3F-355E-D2C11D6842EA}"/>
              </a:ext>
            </a:extLst>
          </p:cNvPr>
          <p:cNvSpPr>
            <a:spLocks noGrp="1"/>
          </p:cNvSpPr>
          <p:nvPr>
            <p:ph type="ftr" sz="quarter" idx="10"/>
          </p:nvPr>
        </p:nvSpPr>
        <p:spPr>
          <a:xfrm>
            <a:off x="907055" y="6310313"/>
            <a:ext cx="9577332" cy="288791"/>
          </a:xfrm>
        </p:spPr>
        <p:txBody>
          <a:bodyPr/>
          <a:lstStyle>
            <a:lvl1pPr>
              <a:defRPr>
                <a:solidFill>
                  <a:schemeClr val="tx1"/>
                </a:solidFill>
              </a:defRPr>
            </a:lvl1pPr>
          </a:lstStyle>
          <a:p>
            <a:endParaRPr lang="en-US" dirty="0"/>
          </a:p>
        </p:txBody>
      </p:sp>
      <p:sp>
        <p:nvSpPr>
          <p:cNvPr id="9" name="Slide Number Placeholder 8">
            <a:extLst>
              <a:ext uri="{FF2B5EF4-FFF2-40B4-BE49-F238E27FC236}">
                <a16:creationId xmlns:a16="http://schemas.microsoft.com/office/drawing/2014/main" id="{0C4F17A5-FA7F-D050-4053-02DEA2FF2002}"/>
              </a:ext>
            </a:extLst>
          </p:cNvPr>
          <p:cNvSpPr>
            <a:spLocks noGrp="1"/>
          </p:cNvSpPr>
          <p:nvPr>
            <p:ph type="sldNum" sz="quarter" idx="11"/>
          </p:nvPr>
        </p:nvSpPr>
        <p:spPr/>
        <p:txBody>
          <a:bodyPr/>
          <a:lstStyle>
            <a:lvl1pPr>
              <a:defRPr>
                <a:solidFill>
                  <a:schemeClr val="tx1"/>
                </a:solidFill>
              </a:defRPr>
            </a:lvl1pPr>
          </a:lstStyle>
          <a:p>
            <a:fld id="{3B713F2D-763E-4FA7-AA2D-3F7456ADA4C8}" type="slidenum">
              <a:rPr lang="en-US" smtClean="0"/>
              <a:pPr/>
              <a:t>‹#›</a:t>
            </a:fld>
            <a:endParaRPr lang="en-US"/>
          </a:p>
        </p:txBody>
      </p:sp>
      <p:sp>
        <p:nvSpPr>
          <p:cNvPr id="5" name="Rectangle 4">
            <a:extLst>
              <a:ext uri="{FF2B5EF4-FFF2-40B4-BE49-F238E27FC236}">
                <a16:creationId xmlns:a16="http://schemas.microsoft.com/office/drawing/2014/main" id="{2EC5E295-20D5-8956-266D-C064E624C155}"/>
              </a:ext>
            </a:extLst>
          </p:cNvPr>
          <p:cNvSpPr/>
          <p:nvPr userDrawn="1"/>
        </p:nvSpPr>
        <p:spPr>
          <a:xfrm>
            <a:off x="11401425" y="6219825"/>
            <a:ext cx="695325" cy="5619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F82DB1D-978D-2FEE-9C92-FF4DE9503490}"/>
              </a:ext>
            </a:extLst>
          </p:cNvPr>
          <p:cNvSpPr/>
          <p:nvPr userDrawn="1"/>
        </p:nvSpPr>
        <p:spPr>
          <a:xfrm>
            <a:off x="11401425" y="6219825"/>
            <a:ext cx="695325" cy="5619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5EC298D6-E1E2-CD38-5F67-F778B1662CA8}"/>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0681330" y="6371315"/>
            <a:ext cx="983779" cy="158283"/>
          </a:xfrm>
          <a:prstGeom prst="rect">
            <a:avLst/>
          </a:prstGeom>
        </p:spPr>
      </p:pic>
      <p:sp>
        <p:nvSpPr>
          <p:cNvPr id="10" name="Title 9">
            <a:extLst>
              <a:ext uri="{FF2B5EF4-FFF2-40B4-BE49-F238E27FC236}">
                <a16:creationId xmlns:a16="http://schemas.microsoft.com/office/drawing/2014/main" id="{E68A993E-1545-EEA7-4D2C-9401DE81EE69}"/>
              </a:ext>
            </a:extLst>
          </p:cNvPr>
          <p:cNvSpPr>
            <a:spLocks noGrp="1"/>
          </p:cNvSpPr>
          <p:nvPr>
            <p:ph type="title"/>
          </p:nvPr>
        </p:nvSpPr>
        <p:spPr/>
        <p:txBody>
          <a:bodyPr/>
          <a:lstStyle/>
          <a:p>
            <a:r>
              <a:rPr lang="en-US"/>
              <a:t>Click to edit Master title style</a:t>
            </a:r>
          </a:p>
        </p:txBody>
      </p:sp>
      <p:sp>
        <p:nvSpPr>
          <p:cNvPr id="2" name="TextBox 1">
            <a:extLst>
              <a:ext uri="{FF2B5EF4-FFF2-40B4-BE49-F238E27FC236}">
                <a16:creationId xmlns:a16="http://schemas.microsoft.com/office/drawing/2014/main" id="{13A875AA-72A5-5CD9-8420-8441A8F1644A}"/>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latin typeface="+mn-lt"/>
              </a:rPr>
              <a:t>TEMPLATE NOTES </a:t>
            </a:r>
            <a:br>
              <a:rPr kumimoji="0" lang="en-US" sz="900" b="1" i="0" u="none" strike="noStrike" kern="0" cap="none" spc="0" normalizeH="0" baseline="0" noProof="0" dirty="0">
                <a:ln>
                  <a:noFill/>
                </a:ln>
                <a:solidFill>
                  <a:schemeClr val="bg1"/>
                </a:solidFill>
                <a:effectLst/>
                <a:uLnTx/>
                <a:uFillTx/>
                <a:latin typeface="+mn-lt"/>
              </a:rPr>
            </a:br>
            <a:r>
              <a:rPr kumimoji="0" lang="en-US" sz="900" b="0" i="1" u="none" strike="noStrike" kern="0" cap="none" spc="0" normalizeH="0" baseline="0" noProof="0" dirty="0">
                <a:ln>
                  <a:noFill/>
                </a:ln>
                <a:solidFill>
                  <a:schemeClr val="bg1"/>
                </a:solidFill>
                <a:effectLst/>
                <a:uLnTx/>
                <a:uFillTx/>
                <a:latin typeface="+mn-lt"/>
              </a:rPr>
              <a:t>(these will not appear in print or on slideshow)</a:t>
            </a:r>
            <a:endParaRPr lang="en-US" sz="900" dirty="0">
              <a:solidFill>
                <a:schemeClr val="bg1"/>
              </a:solidFill>
              <a:latin typeface="+mn-lt"/>
            </a:endParaRPr>
          </a:p>
        </p:txBody>
      </p:sp>
      <p:pic>
        <p:nvPicPr>
          <p:cNvPr id="12" name="Graphic 11" descr="Text with solid fill">
            <a:extLst>
              <a:ext uri="{FF2B5EF4-FFF2-40B4-BE49-F238E27FC236}">
                <a16:creationId xmlns:a16="http://schemas.microsoft.com/office/drawing/2014/main" id="{725E2616-4E9B-2F42-6C12-CD69552D3D62}"/>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l="104" r="104"/>
          <a:stretch/>
        </p:blipFill>
        <p:spPr>
          <a:xfrm>
            <a:off x="-1877302" y="1890079"/>
            <a:ext cx="264850" cy="265403"/>
          </a:xfrm>
          <a:prstGeom prst="rect">
            <a:avLst/>
          </a:prstGeom>
        </p:spPr>
      </p:pic>
      <p:sp>
        <p:nvSpPr>
          <p:cNvPr id="13" name="TextBox 12">
            <a:extLst>
              <a:ext uri="{FF2B5EF4-FFF2-40B4-BE49-F238E27FC236}">
                <a16:creationId xmlns:a16="http://schemas.microsoft.com/office/drawing/2014/main" id="{37404464-EAA5-C6D9-2FB5-4F4398E11E56}"/>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4" name="Graphic 13" descr="Document with solid fill">
            <a:extLst>
              <a:ext uri="{FF2B5EF4-FFF2-40B4-BE49-F238E27FC236}">
                <a16:creationId xmlns:a16="http://schemas.microsoft.com/office/drawing/2014/main" id="{4242F9A7-64BF-DE76-1DB1-5323B8C34C7E}"/>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870479" y="671920"/>
            <a:ext cx="251752" cy="251752"/>
          </a:xfrm>
          <a:prstGeom prst="rect">
            <a:avLst/>
          </a:prstGeom>
        </p:spPr>
      </p:pic>
      <p:sp>
        <p:nvSpPr>
          <p:cNvPr id="15" name="TextBox 14">
            <a:extLst>
              <a:ext uri="{FF2B5EF4-FFF2-40B4-BE49-F238E27FC236}">
                <a16:creationId xmlns:a16="http://schemas.microsoft.com/office/drawing/2014/main" id="{A2585DAB-9179-1874-2A57-B328067FF7D8}"/>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content placeholders for a variety of content types: text, image, table, chart, SmartArt. Or, delete it and add your content as desired.</a:t>
            </a:r>
            <a:endParaRPr lang="en-US" sz="900" dirty="0">
              <a:solidFill>
                <a:schemeClr val="bg1"/>
              </a:solidFill>
              <a:latin typeface="+mn-lt"/>
            </a:endParaRPr>
          </a:p>
        </p:txBody>
      </p:sp>
    </p:spTree>
    <p:extLst>
      <p:ext uri="{BB962C8B-B14F-4D97-AF65-F5344CB8AC3E}">
        <p14:creationId xmlns:p14="http://schemas.microsoft.com/office/powerpoint/2010/main" val="252716361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BF36D1-64E4-F46C-CB4F-36FF5C33F3EF}"/>
              </a:ext>
            </a:extLst>
          </p:cNvPr>
          <p:cNvSpPr>
            <a:spLocks noGrp="1"/>
          </p:cNvSpPr>
          <p:nvPr>
            <p:ph type="body" idx="1"/>
          </p:nvPr>
        </p:nvSpPr>
        <p:spPr>
          <a:xfrm>
            <a:off x="849713" y="1434771"/>
            <a:ext cx="4945492" cy="429101"/>
          </a:xfrm>
        </p:spPr>
        <p:txBody>
          <a:bodyPr anchor="b"/>
          <a:lstStyle>
            <a:lvl1pPr marL="0" indent="0" algn="ctr">
              <a:buNone/>
              <a:defRPr sz="1400" b="1" cap="all" spc="100"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DA9146-47DC-4CCF-2982-82AEC1F7AF97}"/>
              </a:ext>
            </a:extLst>
          </p:cNvPr>
          <p:cNvSpPr>
            <a:spLocks noGrp="1"/>
          </p:cNvSpPr>
          <p:nvPr>
            <p:ph sz="half" idx="2"/>
          </p:nvPr>
        </p:nvSpPr>
        <p:spPr>
          <a:xfrm>
            <a:off x="849713" y="1976177"/>
            <a:ext cx="4945492" cy="3684588"/>
          </a:xfrm>
        </p:spPr>
        <p:txBody>
          <a:bodyPr/>
          <a:lstStyle>
            <a:lvl1pPr algn="ctr">
              <a:defRPr/>
            </a:lvl1pPr>
            <a:lvl2pPr marL="0" indent="0" algn="ctr">
              <a:buFont typeface="Arial" panose="020B0604020202020204" pitchFamily="34" charset="0"/>
              <a:buChar char="​"/>
              <a:defRPr/>
            </a:lvl2pPr>
            <a:lvl3pPr marL="0" indent="0" algn="ctr">
              <a:buFont typeface="Arial" panose="020B0604020202020204" pitchFamily="34" charset="0"/>
              <a:buChar char="​"/>
              <a:defRPr/>
            </a:lvl3pPr>
            <a:lvl4pPr marL="0" indent="0" algn="ctr">
              <a:buFont typeface="Arial" panose="020B0604020202020204" pitchFamily="34" charset="0"/>
              <a:buChar char="​"/>
              <a:defRPr>
                <a:solidFill>
                  <a:schemeClr val="tx1"/>
                </a:solidFill>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882D4C8-CF92-CEAA-32E5-F8B56699900A}"/>
              </a:ext>
            </a:extLst>
          </p:cNvPr>
          <p:cNvSpPr>
            <a:spLocks noGrp="1"/>
          </p:cNvSpPr>
          <p:nvPr>
            <p:ph type="body" sz="quarter" idx="3"/>
          </p:nvPr>
        </p:nvSpPr>
        <p:spPr>
          <a:xfrm>
            <a:off x="6475862" y="1434771"/>
            <a:ext cx="4983034" cy="429101"/>
          </a:xfrm>
        </p:spPr>
        <p:txBody>
          <a:bodyPr anchor="b"/>
          <a:lstStyle>
            <a:lvl1pPr marL="0" indent="0" algn="ctr">
              <a:buNone/>
              <a:defRPr sz="1400" b="1" cap="all" spc="100"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Footer Placeholder 9">
            <a:extLst>
              <a:ext uri="{FF2B5EF4-FFF2-40B4-BE49-F238E27FC236}">
                <a16:creationId xmlns:a16="http://schemas.microsoft.com/office/drawing/2014/main" id="{3077D891-AB5E-59A2-4F83-1A72FCAAC169}"/>
              </a:ext>
            </a:extLst>
          </p:cNvPr>
          <p:cNvSpPr>
            <a:spLocks noGrp="1"/>
          </p:cNvSpPr>
          <p:nvPr>
            <p:ph type="ftr" sz="quarter" idx="10"/>
          </p:nvPr>
        </p:nvSpPr>
        <p:spPr/>
        <p:txBody>
          <a:bodyPr/>
          <a:lstStyle/>
          <a:p>
            <a:endParaRPr lang="en-US"/>
          </a:p>
        </p:txBody>
      </p:sp>
      <p:sp>
        <p:nvSpPr>
          <p:cNvPr id="11" name="Slide Number Placeholder 10">
            <a:extLst>
              <a:ext uri="{FF2B5EF4-FFF2-40B4-BE49-F238E27FC236}">
                <a16:creationId xmlns:a16="http://schemas.microsoft.com/office/drawing/2014/main" id="{391DC162-15EE-D898-3D76-79C98339D661}"/>
              </a:ext>
            </a:extLst>
          </p:cNvPr>
          <p:cNvSpPr>
            <a:spLocks noGrp="1"/>
          </p:cNvSpPr>
          <p:nvPr>
            <p:ph type="sldNum" sz="quarter" idx="11"/>
          </p:nvPr>
        </p:nvSpPr>
        <p:spPr/>
        <p:txBody>
          <a:bodyPr/>
          <a:lstStyle/>
          <a:p>
            <a:fld id="{3B713F2D-763E-4FA7-AA2D-3F7456ADA4C8}" type="slidenum">
              <a:rPr lang="en-US" smtClean="0"/>
              <a:t>‹#›</a:t>
            </a:fld>
            <a:endParaRPr lang="en-US"/>
          </a:p>
        </p:txBody>
      </p:sp>
      <p:sp>
        <p:nvSpPr>
          <p:cNvPr id="12" name="Title 11">
            <a:extLst>
              <a:ext uri="{FF2B5EF4-FFF2-40B4-BE49-F238E27FC236}">
                <a16:creationId xmlns:a16="http://schemas.microsoft.com/office/drawing/2014/main" id="{5376B328-8173-236E-0B16-1471D70B801A}"/>
              </a:ext>
            </a:extLst>
          </p:cNvPr>
          <p:cNvSpPr>
            <a:spLocks noGrp="1"/>
          </p:cNvSpPr>
          <p:nvPr>
            <p:ph type="title"/>
          </p:nvPr>
        </p:nvSpPr>
        <p:spPr/>
        <p:txBody>
          <a:bodyPr/>
          <a:lstStyle>
            <a:lvl1pPr algn="ctr">
              <a:defRPr/>
            </a:lvl1pPr>
          </a:lstStyle>
          <a:p>
            <a:r>
              <a:rPr lang="en-US"/>
              <a:t>Click to edit Master title style</a:t>
            </a:r>
            <a:endParaRPr lang="en-US" dirty="0"/>
          </a:p>
        </p:txBody>
      </p:sp>
      <p:pic>
        <p:nvPicPr>
          <p:cNvPr id="2" name="Picture 1" descr="A logo of a company&#10;&#10;Description automatically generated">
            <a:extLst>
              <a:ext uri="{FF2B5EF4-FFF2-40B4-BE49-F238E27FC236}">
                <a16:creationId xmlns:a16="http://schemas.microsoft.com/office/drawing/2014/main" id="{158D214F-A7AF-D1F4-8D4E-F012E364C6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61159" y="6242050"/>
            <a:ext cx="501320" cy="501650"/>
          </a:xfrm>
          <a:prstGeom prst="rect">
            <a:avLst/>
          </a:prstGeom>
        </p:spPr>
      </p:pic>
      <p:sp>
        <p:nvSpPr>
          <p:cNvPr id="7" name="Content Placeholder 3">
            <a:extLst>
              <a:ext uri="{FF2B5EF4-FFF2-40B4-BE49-F238E27FC236}">
                <a16:creationId xmlns:a16="http://schemas.microsoft.com/office/drawing/2014/main" id="{007E2100-F47F-2200-8F1C-A6011E5AE1D3}"/>
              </a:ext>
            </a:extLst>
          </p:cNvPr>
          <p:cNvSpPr>
            <a:spLocks noGrp="1"/>
          </p:cNvSpPr>
          <p:nvPr>
            <p:ph sz="half" idx="12"/>
          </p:nvPr>
        </p:nvSpPr>
        <p:spPr>
          <a:xfrm>
            <a:off x="6479415" y="1976177"/>
            <a:ext cx="5001764" cy="3684588"/>
          </a:xfrm>
        </p:spPr>
        <p:txBody>
          <a:bodyPr/>
          <a:lstStyle>
            <a:lvl1pPr algn="ctr">
              <a:defRPr/>
            </a:lvl1pPr>
            <a:lvl2pPr marL="0" indent="0" algn="ctr">
              <a:buFont typeface="Arial" panose="020B0604020202020204" pitchFamily="34" charset="0"/>
              <a:buChar char="​"/>
              <a:defRPr/>
            </a:lvl2pPr>
            <a:lvl3pPr marL="0" indent="0" algn="ctr">
              <a:buFont typeface="Arial" panose="020B0604020202020204" pitchFamily="34" charset="0"/>
              <a:buChar char="​"/>
              <a:defRPr/>
            </a:lvl3pPr>
            <a:lvl4pPr marL="0" indent="0" algn="ctr">
              <a:buFont typeface="Arial" panose="020B0604020202020204" pitchFamily="34" charset="0"/>
              <a:buChar char="​"/>
              <a:defRPr>
                <a:solidFill>
                  <a:schemeClr val="tx1"/>
                </a:solidFill>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a:extLst>
              <a:ext uri="{FF2B5EF4-FFF2-40B4-BE49-F238E27FC236}">
                <a16:creationId xmlns:a16="http://schemas.microsoft.com/office/drawing/2014/main" id="{3326BE95-49C7-8B84-48EA-7B22F5124AE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8" name="Graphic 7" descr="Text with solid fill">
            <a:extLst>
              <a:ext uri="{FF2B5EF4-FFF2-40B4-BE49-F238E27FC236}">
                <a16:creationId xmlns:a16="http://schemas.microsoft.com/office/drawing/2014/main" id="{F87D6A9F-ADB3-0C88-6F3E-8D1A927641B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04" r="104"/>
          <a:stretch/>
        </p:blipFill>
        <p:spPr>
          <a:xfrm>
            <a:off x="-1877302" y="1890079"/>
            <a:ext cx="264850" cy="265403"/>
          </a:xfrm>
          <a:prstGeom prst="rect">
            <a:avLst/>
          </a:prstGeom>
        </p:spPr>
      </p:pic>
      <p:sp>
        <p:nvSpPr>
          <p:cNvPr id="9" name="TextBox 8">
            <a:extLst>
              <a:ext uri="{FF2B5EF4-FFF2-40B4-BE49-F238E27FC236}">
                <a16:creationId xmlns:a16="http://schemas.microsoft.com/office/drawing/2014/main" id="{B7F20057-491F-7BF5-5E6B-CC0A2FF7EA61}"/>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3" name="Graphic 12" descr="Document with solid fill">
            <a:extLst>
              <a:ext uri="{FF2B5EF4-FFF2-40B4-BE49-F238E27FC236}">
                <a16:creationId xmlns:a16="http://schemas.microsoft.com/office/drawing/2014/main" id="{2D429014-AB01-1AEA-8405-1D71A129E327}"/>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70479" y="671920"/>
            <a:ext cx="251752" cy="251752"/>
          </a:xfrm>
          <a:prstGeom prst="rect">
            <a:avLst/>
          </a:prstGeom>
        </p:spPr>
      </p:pic>
      <p:sp>
        <p:nvSpPr>
          <p:cNvPr id="14" name="TextBox 13">
            <a:extLst>
              <a:ext uri="{FF2B5EF4-FFF2-40B4-BE49-F238E27FC236}">
                <a16:creationId xmlns:a16="http://schemas.microsoft.com/office/drawing/2014/main" id="{3675C233-391D-D61D-6CF3-0D85D7A7788C}"/>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content placeholders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381611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Dark">
    <p:bg>
      <p:bgRef idx="1001">
        <a:schemeClr val="bg2"/>
      </p:bgRef>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FB0AE219-89EB-BA21-7AE6-F57CA8CD3F0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370385" y="703385"/>
            <a:ext cx="5451231" cy="5451231"/>
          </a:xfrm>
          <a:prstGeom prst="rect">
            <a:avLst/>
          </a:prstGeom>
        </p:spPr>
      </p:pic>
      <p:sp>
        <p:nvSpPr>
          <p:cNvPr id="3" name="Text Placeholder 2">
            <a:extLst>
              <a:ext uri="{FF2B5EF4-FFF2-40B4-BE49-F238E27FC236}">
                <a16:creationId xmlns:a16="http://schemas.microsoft.com/office/drawing/2014/main" id="{73BF36D1-64E4-F46C-CB4F-36FF5C33F3EF}"/>
              </a:ext>
            </a:extLst>
          </p:cNvPr>
          <p:cNvSpPr>
            <a:spLocks noGrp="1"/>
          </p:cNvSpPr>
          <p:nvPr>
            <p:ph type="body" idx="1"/>
          </p:nvPr>
        </p:nvSpPr>
        <p:spPr>
          <a:xfrm>
            <a:off x="821139" y="1390964"/>
            <a:ext cx="4915801" cy="711608"/>
          </a:xfrm>
          <a:ln w="0" cap="flat">
            <a:noFill/>
            <a:prstDash val="solid"/>
            <a:miter/>
          </a:ln>
        </p:spPr>
        <p:txBody>
          <a:bodyPr anchor="b"/>
          <a:lstStyle>
            <a:lvl1pPr marL="0" indent="0" algn="ctr">
              <a:buNone/>
              <a:defRPr sz="1400" b="1" cap="all" spc="10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DA9146-47DC-4CCF-2982-82AEC1F7AF97}"/>
              </a:ext>
            </a:extLst>
          </p:cNvPr>
          <p:cNvSpPr>
            <a:spLocks noGrp="1"/>
          </p:cNvSpPr>
          <p:nvPr>
            <p:ph sz="half" idx="2"/>
          </p:nvPr>
        </p:nvSpPr>
        <p:spPr>
          <a:xfrm>
            <a:off x="821139" y="2214876"/>
            <a:ext cx="4915801" cy="3684588"/>
          </a:xfrm>
        </p:spPr>
        <p:txBody>
          <a:bodyPr/>
          <a:lstStyle>
            <a:lvl1pPr algn="ctr">
              <a:defRPr/>
            </a:lvl1pPr>
            <a:lvl2pPr marL="0" indent="0" algn="ctr">
              <a:buFont typeface="Arial" panose="020B0604020202020204" pitchFamily="34" charset="0"/>
              <a:buChar char="​"/>
              <a:defRPr/>
            </a:lvl2pPr>
            <a:lvl3pPr marL="0" indent="0" algn="ctr">
              <a:buFont typeface="Arial" panose="020B0604020202020204" pitchFamily="34" charset="0"/>
              <a:buChar char="​"/>
              <a:defRPr/>
            </a:lvl3pPr>
            <a:lvl4pPr marL="0" indent="0" algn="ctr">
              <a:buFont typeface="Arial" panose="020B0604020202020204" pitchFamily="34" charset="0"/>
              <a:buChar cha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882D4C8-CF92-CEAA-32E5-F8B56699900A}"/>
              </a:ext>
            </a:extLst>
          </p:cNvPr>
          <p:cNvSpPr>
            <a:spLocks noGrp="1"/>
          </p:cNvSpPr>
          <p:nvPr>
            <p:ph type="body" sz="quarter" idx="3"/>
          </p:nvPr>
        </p:nvSpPr>
        <p:spPr>
          <a:xfrm>
            <a:off x="6447289" y="1390964"/>
            <a:ext cx="4953117" cy="711608"/>
          </a:xfrm>
        </p:spPr>
        <p:txBody>
          <a:bodyPr anchor="b"/>
          <a:lstStyle>
            <a:lvl1pPr marL="0" indent="0" algn="ctr">
              <a:buNone/>
              <a:defRPr sz="1400" b="1" cap="all" spc="10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Footer Placeholder 9">
            <a:extLst>
              <a:ext uri="{FF2B5EF4-FFF2-40B4-BE49-F238E27FC236}">
                <a16:creationId xmlns:a16="http://schemas.microsoft.com/office/drawing/2014/main" id="{3077D891-AB5E-59A2-4F83-1A72FCAAC169}"/>
              </a:ext>
            </a:extLst>
          </p:cNvPr>
          <p:cNvSpPr>
            <a:spLocks noGrp="1"/>
          </p:cNvSpPr>
          <p:nvPr>
            <p:ph type="ftr" sz="quarter" idx="10"/>
          </p:nvPr>
        </p:nvSpPr>
        <p:spPr>
          <a:xfrm>
            <a:off x="907054" y="6310313"/>
            <a:ext cx="9544281" cy="288791"/>
          </a:xfrm>
        </p:spPr>
        <p:txBody>
          <a:bodyPr/>
          <a:lstStyle>
            <a:lvl1pPr>
              <a:defRPr>
                <a:solidFill>
                  <a:schemeClr val="tx1"/>
                </a:solidFill>
              </a:defRPr>
            </a:lvl1pPr>
          </a:lstStyle>
          <a:p>
            <a:endParaRPr lang="en-US" dirty="0"/>
          </a:p>
        </p:txBody>
      </p:sp>
      <p:sp>
        <p:nvSpPr>
          <p:cNvPr id="11" name="Slide Number Placeholder 10">
            <a:extLst>
              <a:ext uri="{FF2B5EF4-FFF2-40B4-BE49-F238E27FC236}">
                <a16:creationId xmlns:a16="http://schemas.microsoft.com/office/drawing/2014/main" id="{391DC162-15EE-D898-3D76-79C98339D661}"/>
              </a:ext>
            </a:extLst>
          </p:cNvPr>
          <p:cNvSpPr>
            <a:spLocks noGrp="1"/>
          </p:cNvSpPr>
          <p:nvPr>
            <p:ph type="sldNum" sz="quarter" idx="11"/>
          </p:nvPr>
        </p:nvSpPr>
        <p:spPr/>
        <p:txBody>
          <a:bodyPr/>
          <a:lstStyle>
            <a:lvl1pPr>
              <a:defRPr>
                <a:solidFill>
                  <a:schemeClr val="tx1"/>
                </a:solidFill>
              </a:defRPr>
            </a:lvl1pPr>
          </a:lstStyle>
          <a:p>
            <a:fld id="{3B713F2D-763E-4FA7-AA2D-3F7456ADA4C8}" type="slidenum">
              <a:rPr lang="en-US" smtClean="0"/>
              <a:pPr/>
              <a:t>‹#›</a:t>
            </a:fld>
            <a:endParaRPr lang="en-US"/>
          </a:p>
        </p:txBody>
      </p:sp>
      <p:sp>
        <p:nvSpPr>
          <p:cNvPr id="12" name="Title 11">
            <a:extLst>
              <a:ext uri="{FF2B5EF4-FFF2-40B4-BE49-F238E27FC236}">
                <a16:creationId xmlns:a16="http://schemas.microsoft.com/office/drawing/2014/main" id="{5376B328-8173-236E-0B16-1471D70B801A}"/>
              </a:ext>
            </a:extLst>
          </p:cNvPr>
          <p:cNvSpPr>
            <a:spLocks noGrp="1"/>
          </p:cNvSpPr>
          <p:nvPr>
            <p:ph type="title"/>
          </p:nvPr>
        </p:nvSpPr>
        <p:spPr/>
        <p:txBody>
          <a:bodyPr/>
          <a:lstStyle>
            <a:lvl1pPr algn="ctr">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E12126F6-9CC7-3DE5-8F66-CB8254153FFB}"/>
              </a:ext>
            </a:extLst>
          </p:cNvPr>
          <p:cNvSpPr/>
          <p:nvPr userDrawn="1"/>
        </p:nvSpPr>
        <p:spPr>
          <a:xfrm>
            <a:off x="11401425" y="6219825"/>
            <a:ext cx="695325" cy="561975"/>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F8B98E05-E190-312E-4A7F-6AB18C76633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681330" y="6371315"/>
            <a:ext cx="983779" cy="158283"/>
          </a:xfrm>
          <a:prstGeom prst="rect">
            <a:avLst/>
          </a:prstGeom>
        </p:spPr>
      </p:pic>
      <p:sp>
        <p:nvSpPr>
          <p:cNvPr id="8" name="Content Placeholder 3">
            <a:extLst>
              <a:ext uri="{FF2B5EF4-FFF2-40B4-BE49-F238E27FC236}">
                <a16:creationId xmlns:a16="http://schemas.microsoft.com/office/drawing/2014/main" id="{2CE468C1-4048-90A7-CE02-343BE5962F97}"/>
              </a:ext>
            </a:extLst>
          </p:cNvPr>
          <p:cNvSpPr>
            <a:spLocks noGrp="1"/>
          </p:cNvSpPr>
          <p:nvPr>
            <p:ph sz="half" idx="12"/>
          </p:nvPr>
        </p:nvSpPr>
        <p:spPr>
          <a:xfrm>
            <a:off x="6457664" y="2214876"/>
            <a:ext cx="4943761" cy="3684588"/>
          </a:xfrm>
        </p:spPr>
        <p:txBody>
          <a:bodyPr/>
          <a:lstStyle>
            <a:lvl1pPr algn="ctr">
              <a:defRPr/>
            </a:lvl1pPr>
            <a:lvl2pPr marL="0" indent="0" algn="ctr">
              <a:buFont typeface="Arial" panose="020B0604020202020204" pitchFamily="34" charset="0"/>
              <a:buChar char="​"/>
              <a:defRPr/>
            </a:lvl2pPr>
            <a:lvl3pPr marL="0" indent="0" algn="ctr">
              <a:buFont typeface="Arial" panose="020B0604020202020204" pitchFamily="34" charset="0"/>
              <a:buChar char="​"/>
              <a:defRPr/>
            </a:lvl3pPr>
            <a:lvl4pPr marL="0" indent="0" algn="ctr">
              <a:buFont typeface="Arial" panose="020B0604020202020204" pitchFamily="34" charset="0"/>
              <a:buChar char="​"/>
              <a:defRPr/>
            </a:lvl4pPr>
            <a:lvl5pPr algn="ct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a:extLst>
              <a:ext uri="{FF2B5EF4-FFF2-40B4-BE49-F238E27FC236}">
                <a16:creationId xmlns:a16="http://schemas.microsoft.com/office/drawing/2014/main" id="{1849879F-D67E-7F2B-3749-A52229C6C3A3}"/>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bg1"/>
                </a:solidFill>
                <a:effectLst/>
                <a:uLnTx/>
                <a:uFillTx/>
                <a:latin typeface="+mn-lt"/>
              </a:rPr>
              <a:t>TEMPLATE NOTES </a:t>
            </a:r>
            <a:br>
              <a:rPr kumimoji="0" lang="en-US" sz="900" b="1" i="0" u="none" strike="noStrike" kern="0" cap="none" spc="0" normalizeH="0" baseline="0" noProof="0" dirty="0">
                <a:ln>
                  <a:noFill/>
                </a:ln>
                <a:solidFill>
                  <a:schemeClr val="bg1"/>
                </a:solidFill>
                <a:effectLst/>
                <a:uLnTx/>
                <a:uFillTx/>
                <a:latin typeface="+mn-lt"/>
              </a:rPr>
            </a:br>
            <a:r>
              <a:rPr kumimoji="0" lang="en-US" sz="900" b="0" i="1" u="none" strike="noStrike" kern="0" cap="none" spc="0" normalizeH="0" baseline="0" noProof="0" dirty="0">
                <a:ln>
                  <a:noFill/>
                </a:ln>
                <a:solidFill>
                  <a:schemeClr val="bg1"/>
                </a:solidFill>
                <a:effectLst/>
                <a:uLnTx/>
                <a:uFillTx/>
                <a:latin typeface="+mn-lt"/>
              </a:rPr>
              <a:t>(these will not appear in print or on slideshow)</a:t>
            </a:r>
            <a:endParaRPr lang="en-US" sz="900" dirty="0">
              <a:solidFill>
                <a:schemeClr val="bg1"/>
              </a:solidFill>
              <a:latin typeface="+mn-lt"/>
            </a:endParaRPr>
          </a:p>
        </p:txBody>
      </p:sp>
      <p:pic>
        <p:nvPicPr>
          <p:cNvPr id="13" name="Graphic 12" descr="Text with solid fill">
            <a:extLst>
              <a:ext uri="{FF2B5EF4-FFF2-40B4-BE49-F238E27FC236}">
                <a16:creationId xmlns:a16="http://schemas.microsoft.com/office/drawing/2014/main" id="{445035E0-A3B1-BEE8-020F-56A23202626E}"/>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l="104" r="104"/>
          <a:stretch/>
        </p:blipFill>
        <p:spPr>
          <a:xfrm>
            <a:off x="-1877302" y="1890079"/>
            <a:ext cx="264850" cy="265403"/>
          </a:xfrm>
          <a:prstGeom prst="rect">
            <a:avLst/>
          </a:prstGeom>
        </p:spPr>
      </p:pic>
      <p:sp>
        <p:nvSpPr>
          <p:cNvPr id="14" name="TextBox 13">
            <a:extLst>
              <a:ext uri="{FF2B5EF4-FFF2-40B4-BE49-F238E27FC236}">
                <a16:creationId xmlns:a16="http://schemas.microsoft.com/office/drawing/2014/main" id="{FB72991F-AA72-8EA8-3D52-E796AED96F71}"/>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5" name="Graphic 14" descr="Document with solid fill">
            <a:extLst>
              <a:ext uri="{FF2B5EF4-FFF2-40B4-BE49-F238E27FC236}">
                <a16:creationId xmlns:a16="http://schemas.microsoft.com/office/drawing/2014/main" id="{1CA1A2E3-E32A-3EC8-2092-3E84967224AD}"/>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870479" y="671920"/>
            <a:ext cx="251752" cy="251752"/>
          </a:xfrm>
          <a:prstGeom prst="rect">
            <a:avLst/>
          </a:prstGeom>
        </p:spPr>
      </p:pic>
      <p:sp>
        <p:nvSpPr>
          <p:cNvPr id="16" name="TextBox 15">
            <a:extLst>
              <a:ext uri="{FF2B5EF4-FFF2-40B4-BE49-F238E27FC236}">
                <a16:creationId xmlns:a16="http://schemas.microsoft.com/office/drawing/2014/main" id="{6650BDFA-C307-7CDB-4C5F-69CFEE7D78BD}"/>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bg1"/>
                </a:solidFill>
                <a:effectLst/>
                <a:uLnTx/>
                <a:uFillTx/>
                <a:latin typeface="+mn-lt"/>
              </a:rPr>
              <a:t>You can use the content placeholders for a variety of content types: text, image, table, chart, SmartArt. Or, delete it and add your content as desired.</a:t>
            </a:r>
            <a:endParaRPr lang="en-US" sz="900" dirty="0">
              <a:solidFill>
                <a:schemeClr val="bg1"/>
              </a:solidFill>
              <a:latin typeface="+mn-lt"/>
            </a:endParaRPr>
          </a:p>
        </p:txBody>
      </p:sp>
    </p:spTree>
    <p:extLst>
      <p:ext uri="{BB962C8B-B14F-4D97-AF65-F5344CB8AC3E}">
        <p14:creationId xmlns:p14="http://schemas.microsoft.com/office/powerpoint/2010/main" val="200611825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69459AE-F01F-D92F-D2ED-5BDB185E19A7}"/>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l="52774" r="3"/>
          <a:stretch/>
        </p:blipFill>
        <p:spPr>
          <a:xfrm>
            <a:off x="6433850" y="0"/>
            <a:ext cx="5756281" cy="6858000"/>
          </a:xfrm>
          <a:prstGeom prst="rect">
            <a:avLst/>
          </a:prstGeom>
        </p:spPr>
      </p:pic>
      <p:sp>
        <p:nvSpPr>
          <p:cNvPr id="2" name="Title 1">
            <a:extLst>
              <a:ext uri="{FF2B5EF4-FFF2-40B4-BE49-F238E27FC236}">
                <a16:creationId xmlns:a16="http://schemas.microsoft.com/office/drawing/2014/main" id="{34DB0C5D-0A67-6AFB-8492-6DF72AFD1C01}"/>
              </a:ext>
            </a:extLst>
          </p:cNvPr>
          <p:cNvSpPr>
            <a:spLocks noGrp="1"/>
          </p:cNvSpPr>
          <p:nvPr>
            <p:ph type="title"/>
          </p:nvPr>
        </p:nvSpPr>
        <p:spPr>
          <a:xfrm>
            <a:off x="793215" y="1478223"/>
            <a:ext cx="38649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F14798A-B94F-4EA4-5F00-46F44D94EEE6}"/>
              </a:ext>
            </a:extLst>
          </p:cNvPr>
          <p:cNvSpPr>
            <a:spLocks noGrp="1"/>
          </p:cNvSpPr>
          <p:nvPr>
            <p:ph idx="1"/>
          </p:nvPr>
        </p:nvSpPr>
        <p:spPr>
          <a:xfrm>
            <a:off x="5183188" y="1085353"/>
            <a:ext cx="6285659" cy="4775697"/>
          </a:xfrm>
        </p:spPr>
        <p:txBody>
          <a:bodyPr/>
          <a:lstStyle>
            <a:lvl1pPr>
              <a:defRPr sz="2400"/>
            </a:lvl1pPr>
            <a:lvl2pPr marL="228600" indent="-228600">
              <a:defRPr sz="2400"/>
            </a:lvl2pPr>
            <a:lvl3pPr marL="398463" indent="-114300">
              <a:defRPr sz="2000"/>
            </a:lvl3pPr>
            <a:lvl4pPr marL="573088" indent="-114300">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a:extLst>
              <a:ext uri="{FF2B5EF4-FFF2-40B4-BE49-F238E27FC236}">
                <a16:creationId xmlns:a16="http://schemas.microsoft.com/office/drawing/2014/main" id="{C833153B-F224-5451-D9D6-103D3F1A5186}"/>
              </a:ext>
            </a:extLst>
          </p:cNvPr>
          <p:cNvSpPr>
            <a:spLocks noGrp="1"/>
          </p:cNvSpPr>
          <p:nvPr>
            <p:ph type="ftr" sz="quarter" idx="10"/>
          </p:nvPr>
        </p:nvSpPr>
        <p:spPr>
          <a:xfrm>
            <a:off x="907054" y="6310313"/>
            <a:ext cx="10758054" cy="288791"/>
          </a:xfrm>
        </p:spPr>
        <p:txBody>
          <a:bodyPr/>
          <a:lstStyle/>
          <a:p>
            <a:endParaRPr lang="en-US" dirty="0"/>
          </a:p>
        </p:txBody>
      </p:sp>
      <p:sp>
        <p:nvSpPr>
          <p:cNvPr id="9" name="Slide Number Placeholder 8">
            <a:extLst>
              <a:ext uri="{FF2B5EF4-FFF2-40B4-BE49-F238E27FC236}">
                <a16:creationId xmlns:a16="http://schemas.microsoft.com/office/drawing/2014/main" id="{82A939DB-4E35-9BEF-286D-C8ED18BE7648}"/>
              </a:ext>
            </a:extLst>
          </p:cNvPr>
          <p:cNvSpPr>
            <a:spLocks noGrp="1"/>
          </p:cNvSpPr>
          <p:nvPr>
            <p:ph type="sldNum" sz="quarter" idx="11"/>
          </p:nvPr>
        </p:nvSpPr>
        <p:spPr/>
        <p:txBody>
          <a:bodyPr/>
          <a:lstStyle/>
          <a:p>
            <a:fld id="{3B713F2D-763E-4FA7-AA2D-3F7456ADA4C8}" type="slidenum">
              <a:rPr lang="en-US" smtClean="0"/>
              <a:t>‹#›</a:t>
            </a:fld>
            <a:endParaRPr lang="en-US"/>
          </a:p>
        </p:txBody>
      </p:sp>
      <p:sp>
        <p:nvSpPr>
          <p:cNvPr id="7" name="Text Placeholder 6">
            <a:extLst>
              <a:ext uri="{FF2B5EF4-FFF2-40B4-BE49-F238E27FC236}">
                <a16:creationId xmlns:a16="http://schemas.microsoft.com/office/drawing/2014/main" id="{5D0FD168-B0F8-0B62-15AE-81A18A61250F}"/>
              </a:ext>
            </a:extLst>
          </p:cNvPr>
          <p:cNvSpPr>
            <a:spLocks noGrp="1"/>
          </p:cNvSpPr>
          <p:nvPr>
            <p:ph type="body" sz="quarter" idx="12"/>
          </p:nvPr>
        </p:nvSpPr>
        <p:spPr>
          <a:xfrm>
            <a:off x="793374" y="3218610"/>
            <a:ext cx="3864791" cy="23499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Box 3">
            <a:extLst>
              <a:ext uri="{FF2B5EF4-FFF2-40B4-BE49-F238E27FC236}">
                <a16:creationId xmlns:a16="http://schemas.microsoft.com/office/drawing/2014/main" id="{4FA53C02-01D5-DF7E-B09F-110BD34DDF2F}"/>
              </a:ext>
            </a:extLst>
          </p:cNvPr>
          <p:cNvSpPr txBox="1"/>
          <p:nvPr userDrawn="1"/>
        </p:nvSpPr>
        <p:spPr>
          <a:xfrm>
            <a:off x="-1541208" y="-10854"/>
            <a:ext cx="1319384" cy="415498"/>
          </a:xfrm>
          <a:prstGeom prst="rect">
            <a:avLst/>
          </a:prstGeom>
          <a:noFill/>
        </p:spPr>
        <p:txBody>
          <a:bodyPr wrap="square" lIns="0" tIns="0" rIns="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900" b="1" i="0" u="none" strike="noStrike" kern="0" cap="none" spc="0" normalizeH="0" baseline="0" noProof="0" dirty="0">
                <a:ln>
                  <a:noFill/>
                </a:ln>
                <a:solidFill>
                  <a:schemeClr val="tx1"/>
                </a:solidFill>
                <a:effectLst/>
                <a:uLnTx/>
                <a:uFillTx/>
                <a:latin typeface="+mn-lt"/>
              </a:rPr>
              <a:t>TEMPLATE NOTES </a:t>
            </a:r>
            <a:br>
              <a:rPr kumimoji="0" lang="en-US" sz="900" b="1" i="0" u="none" strike="noStrike" kern="0" cap="none" spc="0" normalizeH="0" baseline="0" noProof="0" dirty="0">
                <a:ln>
                  <a:noFill/>
                </a:ln>
                <a:solidFill>
                  <a:schemeClr val="tx1"/>
                </a:solidFill>
                <a:effectLst/>
                <a:uLnTx/>
                <a:uFillTx/>
                <a:latin typeface="+mn-lt"/>
              </a:rPr>
            </a:br>
            <a:r>
              <a:rPr kumimoji="0" lang="en-US" sz="900" b="0" i="1" u="none" strike="noStrike" kern="0" cap="none" spc="0" normalizeH="0" baseline="0" noProof="0" dirty="0">
                <a:ln>
                  <a:noFill/>
                </a:ln>
                <a:solidFill>
                  <a:schemeClr val="tx1"/>
                </a:solidFill>
                <a:effectLst/>
                <a:uLnTx/>
                <a:uFillTx/>
                <a:latin typeface="+mn-lt"/>
              </a:rPr>
              <a:t>(these will not appear in print or on slideshow)</a:t>
            </a:r>
            <a:endParaRPr lang="en-US" sz="900" dirty="0">
              <a:solidFill>
                <a:schemeClr val="tx1"/>
              </a:solidFill>
              <a:latin typeface="+mn-lt"/>
            </a:endParaRPr>
          </a:p>
        </p:txBody>
      </p:sp>
      <p:pic>
        <p:nvPicPr>
          <p:cNvPr id="6" name="Graphic 5" descr="Text with solid fill">
            <a:extLst>
              <a:ext uri="{FF2B5EF4-FFF2-40B4-BE49-F238E27FC236}">
                <a16:creationId xmlns:a16="http://schemas.microsoft.com/office/drawing/2014/main" id="{46DBD563-1C4C-EEA8-FF53-D57FD1FC283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04" r="104"/>
          <a:stretch/>
        </p:blipFill>
        <p:spPr>
          <a:xfrm>
            <a:off x="-1877302" y="1890079"/>
            <a:ext cx="264850" cy="265403"/>
          </a:xfrm>
          <a:prstGeom prst="rect">
            <a:avLst/>
          </a:prstGeom>
        </p:spPr>
      </p:pic>
      <p:sp>
        <p:nvSpPr>
          <p:cNvPr id="10" name="TextBox 9">
            <a:extLst>
              <a:ext uri="{FF2B5EF4-FFF2-40B4-BE49-F238E27FC236}">
                <a16:creationId xmlns:a16="http://schemas.microsoft.com/office/drawing/2014/main" id="{05283E3A-3733-A398-BB61-22EB3EF2EE38}"/>
              </a:ext>
            </a:extLst>
          </p:cNvPr>
          <p:cNvSpPr txBox="1"/>
          <p:nvPr userDrawn="1"/>
        </p:nvSpPr>
        <p:spPr>
          <a:xfrm>
            <a:off x="-1541208" y="1867016"/>
            <a:ext cx="1319384" cy="138499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tab key to toggle between text style levels in text placeholders. Hit Return between paragraphs, then the TAB key until you find the desired the text style. Press SHIFT+TAB to return to a previous style level.</a:t>
            </a:r>
          </a:p>
        </p:txBody>
      </p:sp>
      <p:pic>
        <p:nvPicPr>
          <p:cNvPr id="11" name="Graphic 10" descr="Document with solid fill">
            <a:extLst>
              <a:ext uri="{FF2B5EF4-FFF2-40B4-BE49-F238E27FC236}">
                <a16:creationId xmlns:a16="http://schemas.microsoft.com/office/drawing/2014/main" id="{58FADCEC-6E7A-5F10-5D90-3D3F8641DBFC}"/>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70479" y="671920"/>
            <a:ext cx="251752" cy="251752"/>
          </a:xfrm>
          <a:prstGeom prst="rect">
            <a:avLst/>
          </a:prstGeom>
        </p:spPr>
      </p:pic>
      <p:sp>
        <p:nvSpPr>
          <p:cNvPr id="12" name="TextBox 11">
            <a:extLst>
              <a:ext uri="{FF2B5EF4-FFF2-40B4-BE49-F238E27FC236}">
                <a16:creationId xmlns:a16="http://schemas.microsoft.com/office/drawing/2014/main" id="{F37763DE-A01C-9370-EBA0-24441685053C}"/>
              </a:ext>
            </a:extLst>
          </p:cNvPr>
          <p:cNvSpPr txBox="1"/>
          <p:nvPr userDrawn="1"/>
        </p:nvSpPr>
        <p:spPr>
          <a:xfrm>
            <a:off x="-1554858" y="651082"/>
            <a:ext cx="1319384" cy="96949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dirty="0">
                <a:ln>
                  <a:noFill/>
                </a:ln>
                <a:solidFill>
                  <a:schemeClr val="tx1"/>
                </a:solidFill>
                <a:effectLst/>
                <a:uLnTx/>
                <a:uFillTx/>
                <a:latin typeface="+mn-lt"/>
              </a:rPr>
              <a:t>You can use the large content placeholder for a variety of content types: text, image, table, chart, SmartArt. Or, delete it and add your content as desired.</a:t>
            </a:r>
            <a:endParaRPr lang="en-US" sz="900" dirty="0">
              <a:solidFill>
                <a:schemeClr val="tx1"/>
              </a:solidFill>
              <a:latin typeface="+mn-lt"/>
            </a:endParaRPr>
          </a:p>
        </p:txBody>
      </p:sp>
    </p:spTree>
    <p:extLst>
      <p:ext uri="{BB962C8B-B14F-4D97-AF65-F5344CB8AC3E}">
        <p14:creationId xmlns:p14="http://schemas.microsoft.com/office/powerpoint/2010/main" val="168608607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0BEADC-CBA5-3DDD-E1FE-2CF3563EC6C4}"/>
              </a:ext>
            </a:extLst>
          </p:cNvPr>
          <p:cNvSpPr>
            <a:spLocks noGrp="1"/>
          </p:cNvSpPr>
          <p:nvPr>
            <p:ph type="title"/>
          </p:nvPr>
        </p:nvSpPr>
        <p:spPr>
          <a:xfrm>
            <a:off x="729129" y="480460"/>
            <a:ext cx="10733742" cy="850425"/>
          </a:xfrm>
          <a:prstGeom prst="rect">
            <a:avLst/>
          </a:prstGeom>
        </p:spPr>
        <p:txBody>
          <a:bodyPr vert="horz" lIns="0" tIns="0" rIns="0" bIns="0" rtlCol="0" anchor="ctr"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15B5E1-F104-354B-AFEC-62D792664987}"/>
              </a:ext>
            </a:extLst>
          </p:cNvPr>
          <p:cNvSpPr>
            <a:spLocks noGrp="1"/>
          </p:cNvSpPr>
          <p:nvPr>
            <p:ph type="body" idx="1"/>
          </p:nvPr>
        </p:nvSpPr>
        <p:spPr>
          <a:xfrm>
            <a:off x="729129" y="1565835"/>
            <a:ext cx="10733742" cy="443454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Footer Placeholder 24">
            <a:extLst>
              <a:ext uri="{FF2B5EF4-FFF2-40B4-BE49-F238E27FC236}">
                <a16:creationId xmlns:a16="http://schemas.microsoft.com/office/drawing/2014/main" id="{11225FA8-BBA5-B52F-AFED-413DEF4A7D44}"/>
              </a:ext>
            </a:extLst>
          </p:cNvPr>
          <p:cNvSpPr>
            <a:spLocks noGrp="1"/>
          </p:cNvSpPr>
          <p:nvPr>
            <p:ph type="ftr" sz="quarter" idx="3"/>
          </p:nvPr>
        </p:nvSpPr>
        <p:spPr>
          <a:xfrm>
            <a:off x="907054" y="6310313"/>
            <a:ext cx="10179587" cy="288791"/>
          </a:xfrm>
          <a:prstGeom prst="rect">
            <a:avLst/>
          </a:prstGeom>
        </p:spPr>
        <p:txBody>
          <a:bodyPr vert="horz" lIns="0" tIns="0" rIns="0" bIns="0" rtlCol="0" anchor="b">
            <a:noAutofit/>
          </a:bodyPr>
          <a:lstStyle>
            <a:lvl1pPr algn="l">
              <a:defRPr sz="800" b="0">
                <a:solidFill>
                  <a:schemeClr val="accent4"/>
                </a:solidFill>
                <a:latin typeface="+mn-lt"/>
                <a:cs typeface="Avenir Next LT Pro" panose="020B0504020202020204" pitchFamily="34" charset="0"/>
              </a:defRPr>
            </a:lvl1pPr>
          </a:lstStyle>
          <a:p>
            <a:endParaRPr lang="en-US" dirty="0"/>
          </a:p>
        </p:txBody>
      </p:sp>
      <p:sp>
        <p:nvSpPr>
          <p:cNvPr id="26" name="Slide Number Placeholder 25">
            <a:extLst>
              <a:ext uri="{FF2B5EF4-FFF2-40B4-BE49-F238E27FC236}">
                <a16:creationId xmlns:a16="http://schemas.microsoft.com/office/drawing/2014/main" id="{B90E97EE-538E-5778-A3F3-F6F8C96EE062}"/>
              </a:ext>
            </a:extLst>
          </p:cNvPr>
          <p:cNvSpPr>
            <a:spLocks noGrp="1"/>
          </p:cNvSpPr>
          <p:nvPr>
            <p:ph type="sldNum" sz="quarter" idx="4"/>
          </p:nvPr>
        </p:nvSpPr>
        <p:spPr>
          <a:xfrm>
            <a:off x="526891" y="6308373"/>
            <a:ext cx="266324" cy="288791"/>
          </a:xfrm>
          <a:prstGeom prst="rect">
            <a:avLst/>
          </a:prstGeom>
        </p:spPr>
        <p:txBody>
          <a:bodyPr vert="horz" lIns="0" tIns="0" rIns="0" bIns="0" rtlCol="0" anchor="b">
            <a:noAutofit/>
          </a:bodyPr>
          <a:lstStyle>
            <a:lvl1pPr algn="l">
              <a:defRPr sz="800" b="1">
                <a:solidFill>
                  <a:schemeClr val="accent4"/>
                </a:solidFill>
                <a:latin typeface="+mn-lt"/>
                <a:cs typeface="Avenir Next LT Pro" panose="020B0504020202020204" pitchFamily="34" charset="0"/>
              </a:defRPr>
            </a:lvl1pPr>
          </a:lstStyle>
          <a:p>
            <a:fld id="{3B713F2D-763E-4FA7-AA2D-3F7456ADA4C8}" type="slidenum">
              <a:rPr lang="en-US" smtClean="0"/>
              <a:pPr/>
              <a:t>‹#›</a:t>
            </a:fld>
            <a:endParaRPr lang="en-US" dirty="0"/>
          </a:p>
        </p:txBody>
      </p:sp>
    </p:spTree>
    <p:extLst>
      <p:ext uri="{BB962C8B-B14F-4D97-AF65-F5344CB8AC3E}">
        <p14:creationId xmlns:p14="http://schemas.microsoft.com/office/powerpoint/2010/main" val="3270924126"/>
      </p:ext>
    </p:extLst>
  </p:cSld>
  <p:clrMap bg1="lt1" tx1="dk1" bg2="lt2" tx2="dk2" accent1="accent1" accent2="accent2" accent3="accent3" accent4="accent4" accent5="accent5" accent6="accent6" hlink="hlink" folHlink="folHlink"/>
  <p:sldLayoutIdLst>
    <p:sldLayoutId id="2147483671" r:id="rId1"/>
    <p:sldLayoutId id="2147483728" r:id="rId2"/>
    <p:sldLayoutId id="2147483672" r:id="rId3"/>
    <p:sldLayoutId id="2147483683" r:id="rId4"/>
    <p:sldLayoutId id="2147483703" r:id="rId5"/>
    <p:sldLayoutId id="2147483691" r:id="rId6"/>
    <p:sldLayoutId id="2147483675" r:id="rId7"/>
    <p:sldLayoutId id="2147483692" r:id="rId8"/>
    <p:sldLayoutId id="2147483678" r:id="rId9"/>
    <p:sldLayoutId id="2147483727" r:id="rId10"/>
    <p:sldLayoutId id="2147483706" r:id="rId11"/>
    <p:sldLayoutId id="2147483707" r:id="rId12"/>
    <p:sldLayoutId id="2147483710" r:id="rId13"/>
    <p:sldLayoutId id="2147483679" r:id="rId14"/>
    <p:sldLayoutId id="2147483688" r:id="rId15"/>
    <p:sldLayoutId id="2147483711" r:id="rId16"/>
    <p:sldLayoutId id="2147483713" r:id="rId17"/>
    <p:sldLayoutId id="2147483696" r:id="rId18"/>
    <p:sldLayoutId id="2147483673" r:id="rId19"/>
    <p:sldLayoutId id="2147483730" r:id="rId20"/>
  </p:sldLayoutIdLst>
  <p:hf hdr="0" dt="0"/>
  <p:txStyles>
    <p:titleStyle>
      <a:lvl1pPr algn="l" defTabSz="914400" rtl="0" eaLnBrk="1" latinLnBrk="0" hangingPunct="1">
        <a:lnSpc>
          <a:spcPct val="90000"/>
        </a:lnSpc>
        <a:spcBef>
          <a:spcPct val="0"/>
        </a:spcBef>
        <a:buNone/>
        <a:defRPr sz="32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buFont typeface="Avenir Next LT Pro" panose="020B0504020202020204" pitchFamily="34" charset="0"/>
        <a:buChar char="​"/>
        <a:tabLst/>
        <a:defRPr sz="2400" kern="1200">
          <a:solidFill>
            <a:schemeClr val="tx1"/>
          </a:solidFill>
          <a:latin typeface="+mn-lt"/>
          <a:ea typeface="+mn-ea"/>
          <a:cs typeface="+mn-cs"/>
        </a:defRPr>
      </a:lvl1pPr>
      <a:lvl2pPr marL="228600" indent="-228600" algn="l" defTabSz="914400" rtl="0" eaLnBrk="1" latinLnBrk="0" hangingPunct="1">
        <a:lnSpc>
          <a:spcPct val="100000"/>
        </a:lnSpc>
        <a:spcBef>
          <a:spcPts val="500"/>
        </a:spcBef>
        <a:buClr>
          <a:schemeClr val="tx2"/>
        </a:buClr>
        <a:buFontTx/>
        <a:buBlip>
          <a:blip r:embed="rId22">
            <a:extLst>
              <a:ext uri="{96DAC541-7B7A-43D3-8B79-37D633B846F1}">
                <asvg:svgBlip xmlns:asvg="http://schemas.microsoft.com/office/drawing/2016/SVG/main" r:embed="rId23"/>
              </a:ext>
            </a:extLst>
          </a:blip>
        </a:buBlip>
        <a:defRPr sz="2400" b="0" kern="1200">
          <a:solidFill>
            <a:schemeClr val="tx1"/>
          </a:solidFill>
          <a:latin typeface="+mn-lt"/>
          <a:ea typeface="+mn-ea"/>
          <a:cs typeface="+mn-cs"/>
        </a:defRPr>
      </a:lvl2pPr>
      <a:lvl3pPr marL="400050" indent="-114300" algn="l" defTabSz="914400" rtl="0" eaLnBrk="1" latinLnBrk="0" hangingPunct="1">
        <a:lnSpc>
          <a:spcPct val="10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573088" indent="-114300" algn="l" defTabSz="914400" rtl="0" eaLnBrk="1" latinLnBrk="0" hangingPunct="1">
        <a:lnSpc>
          <a:spcPct val="100000"/>
        </a:lnSpc>
        <a:spcBef>
          <a:spcPts val="500"/>
        </a:spcBef>
        <a:buClr>
          <a:schemeClr val="tx2"/>
        </a:buClr>
        <a:buFont typeface="Montserrat" panose="00000500000000000000" pitchFamily="2" charset="0"/>
        <a:buChar char="−"/>
        <a:tabLst/>
        <a:defRPr sz="1800" b="0" kern="1200" cap="none" baseline="0">
          <a:solidFill>
            <a:schemeClr val="tx1"/>
          </a:solidFill>
          <a:latin typeface="+mn-lt"/>
          <a:ea typeface="+mn-ea"/>
          <a:cs typeface="+mn-cs"/>
        </a:defRPr>
      </a:lvl4pPr>
      <a:lvl5pPr marL="0" indent="0" algn="l" defTabSz="914400" rtl="0" eaLnBrk="1" latinLnBrk="0" hangingPunct="1">
        <a:lnSpc>
          <a:spcPct val="100000"/>
        </a:lnSpc>
        <a:spcBef>
          <a:spcPts val="1800"/>
        </a:spcBef>
        <a:buFont typeface="Avenir Next LT Pro" panose="020B0504020202020204" pitchFamily="34" charset="0"/>
        <a:buChar char="​"/>
        <a:defRPr sz="1600" b="1" kern="1200" cap="all" spc="100" baseline="0">
          <a:solidFill>
            <a:schemeClr val="accent3"/>
          </a:solidFill>
          <a:latin typeface="+mn-lt"/>
          <a:ea typeface="+mn-ea"/>
          <a:cs typeface="+mj-cs"/>
        </a:defRPr>
      </a:lvl5pPr>
      <a:lvl6pPr marL="2514600" indent="-228600" algn="l" defTabSz="914400" rtl="0" eaLnBrk="1" latinLnBrk="0" hangingPunct="1">
        <a:lnSpc>
          <a:spcPct val="90000"/>
        </a:lnSpc>
        <a:spcBef>
          <a:spcPts val="500"/>
        </a:spcBef>
        <a:buFont typeface="Avenir Next LT Pro" panose="020B05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venir Next LT Pro" panose="020B05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venir Next LT Pro" panose="020B05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venir Next LT Pro" panose="020B05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253F-8999-8409-CA47-C5B138881B78}"/>
              </a:ext>
            </a:extLst>
          </p:cNvPr>
          <p:cNvSpPr>
            <a:spLocks noGrp="1"/>
          </p:cNvSpPr>
          <p:nvPr>
            <p:ph type="ctrTitle"/>
          </p:nvPr>
        </p:nvSpPr>
        <p:spPr>
          <a:xfrm>
            <a:off x="526890" y="2677885"/>
            <a:ext cx="7060453" cy="1858912"/>
          </a:xfrm>
        </p:spPr>
        <p:txBody>
          <a:bodyPr/>
          <a:lstStyle/>
          <a:p>
            <a:r>
              <a:rPr lang="en-US" dirty="0"/>
              <a:t>Agile is NOT Dead</a:t>
            </a:r>
          </a:p>
        </p:txBody>
      </p:sp>
      <p:sp>
        <p:nvSpPr>
          <p:cNvPr id="3" name="Subtitle 2">
            <a:extLst>
              <a:ext uri="{FF2B5EF4-FFF2-40B4-BE49-F238E27FC236}">
                <a16:creationId xmlns:a16="http://schemas.microsoft.com/office/drawing/2014/main" id="{677662F3-6E80-7FDD-19EE-A74E13F2D6DB}"/>
              </a:ext>
            </a:extLst>
          </p:cNvPr>
          <p:cNvSpPr>
            <a:spLocks noGrp="1"/>
          </p:cNvSpPr>
          <p:nvPr>
            <p:ph type="subTitle" idx="1"/>
          </p:nvPr>
        </p:nvSpPr>
        <p:spPr>
          <a:xfrm>
            <a:off x="527050" y="4652963"/>
            <a:ext cx="6280150" cy="620712"/>
          </a:xfrm>
        </p:spPr>
        <p:txBody>
          <a:bodyPr/>
          <a:lstStyle/>
          <a:p>
            <a:r>
              <a:rPr lang="en-US" dirty="0"/>
              <a:t>Michelle Brud, Director, Technology Delivery</a:t>
            </a:r>
            <a:br>
              <a:rPr lang="en-US" dirty="0"/>
            </a:br>
            <a:endParaRPr lang="en-US" dirty="0"/>
          </a:p>
        </p:txBody>
      </p:sp>
    </p:spTree>
    <p:extLst>
      <p:ext uri="{BB962C8B-B14F-4D97-AF65-F5344CB8AC3E}">
        <p14:creationId xmlns:p14="http://schemas.microsoft.com/office/powerpoint/2010/main" val="2157454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5866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descr="Graphical user interface, application">
            <a:extLst>
              <a:ext uri="{FF2B5EF4-FFF2-40B4-BE49-F238E27FC236}">
                <a16:creationId xmlns:a16="http://schemas.microsoft.com/office/drawing/2014/main" id="{C861B3EF-32CE-4FDC-7539-180CB932FFC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6891" y="1830956"/>
            <a:ext cx="9947696" cy="5027044"/>
          </a:xfrm>
        </p:spPr>
      </p:pic>
      <p:sp>
        <p:nvSpPr>
          <p:cNvPr id="5" name="Slide Number Placeholder 4">
            <a:extLst>
              <a:ext uri="{FF2B5EF4-FFF2-40B4-BE49-F238E27FC236}">
                <a16:creationId xmlns:a16="http://schemas.microsoft.com/office/drawing/2014/main" id="{A0EF11F3-2FA1-D63C-72F6-7696321A6520}"/>
              </a:ext>
            </a:extLst>
          </p:cNvPr>
          <p:cNvSpPr>
            <a:spLocks noGrp="1"/>
          </p:cNvSpPr>
          <p:nvPr>
            <p:ph type="sldNum" sz="quarter" idx="11"/>
          </p:nvPr>
        </p:nvSpPr>
        <p:spPr/>
        <p:txBody>
          <a:bodyPr/>
          <a:lstStyle/>
          <a:p>
            <a:fld id="{3B713F2D-763E-4FA7-AA2D-3F7456ADA4C8}" type="slidenum">
              <a:rPr lang="en-US" smtClean="0"/>
              <a:t>2</a:t>
            </a:fld>
            <a:endParaRPr lang="en-US"/>
          </a:p>
        </p:txBody>
      </p:sp>
      <p:sp>
        <p:nvSpPr>
          <p:cNvPr id="7" name="Title 6">
            <a:extLst>
              <a:ext uri="{FF2B5EF4-FFF2-40B4-BE49-F238E27FC236}">
                <a16:creationId xmlns:a16="http://schemas.microsoft.com/office/drawing/2014/main" id="{6C7CA67F-76E9-1C86-C1C0-759B7577E658}"/>
              </a:ext>
            </a:extLst>
          </p:cNvPr>
          <p:cNvSpPr>
            <a:spLocks noGrp="1"/>
          </p:cNvSpPr>
          <p:nvPr>
            <p:ph type="title"/>
          </p:nvPr>
        </p:nvSpPr>
        <p:spPr/>
        <p:txBody>
          <a:bodyPr/>
          <a:lstStyle/>
          <a:p>
            <a:r>
              <a:rPr lang="en-US" dirty="0"/>
              <a:t>You should know……..I’m wired for agile!!</a:t>
            </a:r>
          </a:p>
        </p:txBody>
      </p:sp>
    </p:spTree>
    <p:extLst>
      <p:ext uri="{BB962C8B-B14F-4D97-AF65-F5344CB8AC3E}">
        <p14:creationId xmlns:p14="http://schemas.microsoft.com/office/powerpoint/2010/main" val="197107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F00AA1C-1B78-6D6A-4D80-087A0701DE60}"/>
              </a:ext>
            </a:extLst>
          </p:cNvPr>
          <p:cNvSpPr>
            <a:spLocks noGrp="1"/>
          </p:cNvSpPr>
          <p:nvPr>
            <p:ph type="title"/>
          </p:nvPr>
        </p:nvSpPr>
        <p:spPr/>
        <p:txBody>
          <a:bodyPr/>
          <a:lstStyle/>
          <a:p>
            <a:r>
              <a:rPr lang="en-US" dirty="0"/>
              <a:t>The Narrative: </a:t>
            </a:r>
            <a:br>
              <a:rPr lang="en-US" dirty="0"/>
            </a:br>
            <a:r>
              <a:rPr lang="en-US" dirty="0"/>
              <a:t>Agile is Dead</a:t>
            </a:r>
          </a:p>
        </p:txBody>
      </p:sp>
      <p:sp>
        <p:nvSpPr>
          <p:cNvPr id="2" name="Footer Placeholder 1">
            <a:extLst>
              <a:ext uri="{FF2B5EF4-FFF2-40B4-BE49-F238E27FC236}">
                <a16:creationId xmlns:a16="http://schemas.microsoft.com/office/drawing/2014/main" id="{3E6515D8-29F6-B2E3-22AE-3EBABD2BC0B2}"/>
              </a:ext>
            </a:extLst>
          </p:cNvPr>
          <p:cNvSpPr>
            <a:spLocks noGrp="1"/>
          </p:cNvSpPr>
          <p:nvPr>
            <p:ph type="ftr" sz="quarter" idx="10"/>
          </p:nvPr>
        </p:nvSpPr>
        <p:spPr/>
        <p:txBody>
          <a:bodyPr/>
          <a:lstStyle/>
          <a:p>
            <a:endParaRPr lang="en-US" dirty="0"/>
          </a:p>
        </p:txBody>
      </p:sp>
      <p:sp>
        <p:nvSpPr>
          <p:cNvPr id="3" name="Slide Number Placeholder 2">
            <a:extLst>
              <a:ext uri="{FF2B5EF4-FFF2-40B4-BE49-F238E27FC236}">
                <a16:creationId xmlns:a16="http://schemas.microsoft.com/office/drawing/2014/main" id="{80D0F9E4-91FA-DB23-3A90-6190C6E58E96}"/>
              </a:ext>
            </a:extLst>
          </p:cNvPr>
          <p:cNvSpPr>
            <a:spLocks noGrp="1"/>
          </p:cNvSpPr>
          <p:nvPr>
            <p:ph type="sldNum" sz="quarter" idx="11"/>
          </p:nvPr>
        </p:nvSpPr>
        <p:spPr/>
        <p:txBody>
          <a:bodyPr/>
          <a:lstStyle/>
          <a:p>
            <a:fld id="{3B713F2D-763E-4FA7-AA2D-3F7456ADA4C8}" type="slidenum">
              <a:rPr lang="en-US" smtClean="0"/>
              <a:t>3</a:t>
            </a:fld>
            <a:endParaRPr lang="en-US"/>
          </a:p>
        </p:txBody>
      </p:sp>
      <p:sp>
        <p:nvSpPr>
          <p:cNvPr id="7" name="Text Placeholder 6">
            <a:extLst>
              <a:ext uri="{FF2B5EF4-FFF2-40B4-BE49-F238E27FC236}">
                <a16:creationId xmlns:a16="http://schemas.microsoft.com/office/drawing/2014/main" id="{32C90036-5D48-9796-0D2B-4441BA4D77D9}"/>
              </a:ext>
            </a:extLst>
          </p:cNvPr>
          <p:cNvSpPr>
            <a:spLocks noGrp="1"/>
          </p:cNvSpPr>
          <p:nvPr>
            <p:ph type="body" sz="quarter" idx="12"/>
          </p:nvPr>
        </p:nvSpPr>
        <p:spPr>
          <a:xfrm>
            <a:off x="729303" y="3630433"/>
            <a:ext cx="4607265" cy="2222251"/>
          </a:xfrm>
        </p:spPr>
        <p:txBody>
          <a:bodyPr/>
          <a:lstStyle/>
          <a:p>
            <a:r>
              <a:rPr lang="en-US" sz="1800" b="1" dirty="0"/>
              <a:t>Many in the Agile industry are questioning its relevance—not because the principles are wrong, but because the implementations have become rigid, commoditized, or misunderstood.</a:t>
            </a:r>
            <a:r>
              <a:rPr lang="en-US" sz="1800" dirty="0"/>
              <a:t> </a:t>
            </a:r>
          </a:p>
        </p:txBody>
      </p:sp>
    </p:spTree>
    <p:extLst>
      <p:ext uri="{BB962C8B-B14F-4D97-AF65-F5344CB8AC3E}">
        <p14:creationId xmlns:p14="http://schemas.microsoft.com/office/powerpoint/2010/main" val="3357360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B4893F-CB43-4548-3B3E-310E7CAE5ADF}"/>
              </a:ext>
            </a:extLst>
          </p:cNvPr>
          <p:cNvSpPr>
            <a:spLocks noGrp="1"/>
          </p:cNvSpPr>
          <p:nvPr>
            <p:ph idx="1"/>
          </p:nvPr>
        </p:nvSpPr>
        <p:spPr/>
        <p:txBody>
          <a:bodyPr/>
          <a:lstStyle/>
          <a:p>
            <a:pPr lvl="4"/>
            <a:r>
              <a:rPr lang="en-US" dirty="0"/>
              <a:t>How did Agile get a bad rap? </a:t>
            </a:r>
          </a:p>
          <a:p>
            <a:pPr marL="457200" indent="-457200">
              <a:buFont typeface="Arial" panose="020B0604020202020204" pitchFamily="34" charset="0"/>
              <a:buChar char="•"/>
            </a:pPr>
            <a:r>
              <a:rPr lang="en-US" dirty="0">
                <a:solidFill>
                  <a:schemeClr val="tx1">
                    <a:lumMod val="65000"/>
                    <a:lumOff val="35000"/>
                  </a:schemeClr>
                </a:solidFill>
              </a:rPr>
              <a:t>Agile has become a buzzword, not a mindset</a:t>
            </a:r>
          </a:p>
          <a:p>
            <a:pPr marL="457200" indent="-457200">
              <a:buFont typeface="Arial" panose="020B0604020202020204" pitchFamily="34" charset="0"/>
              <a:buChar char="•"/>
            </a:pPr>
            <a:r>
              <a:rPr lang="en-US" dirty="0">
                <a:solidFill>
                  <a:schemeClr val="tx1">
                    <a:lumMod val="65000"/>
                    <a:lumOff val="35000"/>
                  </a:schemeClr>
                </a:solidFill>
              </a:rPr>
              <a:t>Failed transformations fuel skepticism</a:t>
            </a:r>
          </a:p>
          <a:p>
            <a:pPr marL="457200" indent="-457200">
              <a:buFont typeface="Arial" panose="020B0604020202020204" pitchFamily="34" charset="0"/>
              <a:buChar char="•"/>
            </a:pPr>
            <a:r>
              <a:rPr lang="en-US" dirty="0">
                <a:solidFill>
                  <a:schemeClr val="tx1">
                    <a:lumMod val="65000"/>
                    <a:lumOff val="35000"/>
                  </a:schemeClr>
                </a:solidFill>
              </a:rPr>
              <a:t>Rigid frameworks are blamed for killing agility</a:t>
            </a:r>
          </a:p>
          <a:p>
            <a:pPr marL="457200" indent="-457200">
              <a:buFont typeface="Arial" panose="020B0604020202020204" pitchFamily="34" charset="0"/>
              <a:buChar char="•"/>
            </a:pPr>
            <a:r>
              <a:rPr lang="en-US" dirty="0">
                <a:solidFill>
                  <a:schemeClr val="tx1">
                    <a:lumMod val="65000"/>
                    <a:lumOff val="35000"/>
                  </a:schemeClr>
                </a:solidFill>
              </a:rPr>
              <a:t>Agile is alive—but misunderstood</a:t>
            </a:r>
          </a:p>
          <a:p>
            <a:pPr marL="457200" indent="-457200">
              <a:buFont typeface="Arial" panose="020B0604020202020204" pitchFamily="34" charset="0"/>
              <a:buChar char="•"/>
            </a:pPr>
            <a:r>
              <a:rPr lang="en-US" dirty="0">
                <a:solidFill>
                  <a:schemeClr val="tx1">
                    <a:lumMod val="65000"/>
                    <a:lumOff val="35000"/>
                  </a:schemeClr>
                </a:solidFill>
              </a:rPr>
              <a:t>The market is shifting toward outcomes, not frameworks</a:t>
            </a:r>
          </a:p>
        </p:txBody>
      </p:sp>
      <p:sp>
        <p:nvSpPr>
          <p:cNvPr id="3" name="Footer Placeholder 2">
            <a:extLst>
              <a:ext uri="{FF2B5EF4-FFF2-40B4-BE49-F238E27FC236}">
                <a16:creationId xmlns:a16="http://schemas.microsoft.com/office/drawing/2014/main" id="{F10C5EAA-FBD8-E0BE-B26E-A296536380D8}"/>
              </a:ext>
            </a:extLst>
          </p:cNvPr>
          <p:cNvSpPr>
            <a:spLocks noGrp="1"/>
          </p:cNvSpPr>
          <p:nvPr>
            <p:ph type="ftr" sz="quarter" idx="10"/>
          </p:nvPr>
        </p:nvSpPr>
        <p:spPr/>
        <p:txBody>
          <a:bodyPr/>
          <a:lstStyle/>
          <a:p>
            <a:endParaRPr lang="en-US"/>
          </a:p>
        </p:txBody>
      </p:sp>
      <p:sp>
        <p:nvSpPr>
          <p:cNvPr id="4" name="Slide Number Placeholder 3">
            <a:extLst>
              <a:ext uri="{FF2B5EF4-FFF2-40B4-BE49-F238E27FC236}">
                <a16:creationId xmlns:a16="http://schemas.microsoft.com/office/drawing/2014/main" id="{F725567F-509E-F074-EABC-C7EB333BAF6F}"/>
              </a:ext>
            </a:extLst>
          </p:cNvPr>
          <p:cNvSpPr>
            <a:spLocks noGrp="1"/>
          </p:cNvSpPr>
          <p:nvPr>
            <p:ph type="sldNum" sz="quarter" idx="11"/>
          </p:nvPr>
        </p:nvSpPr>
        <p:spPr/>
        <p:txBody>
          <a:bodyPr/>
          <a:lstStyle/>
          <a:p>
            <a:fld id="{3B713F2D-763E-4FA7-AA2D-3F7456ADA4C8}" type="slidenum">
              <a:rPr lang="en-US" smtClean="0"/>
              <a:pPr/>
              <a:t>4</a:t>
            </a:fld>
            <a:endParaRPr lang="en-US"/>
          </a:p>
        </p:txBody>
      </p:sp>
      <p:sp>
        <p:nvSpPr>
          <p:cNvPr id="5" name="Title 4">
            <a:extLst>
              <a:ext uri="{FF2B5EF4-FFF2-40B4-BE49-F238E27FC236}">
                <a16:creationId xmlns:a16="http://schemas.microsoft.com/office/drawing/2014/main" id="{9594595F-B572-151A-1A78-46D244D4B4DC}"/>
              </a:ext>
            </a:extLst>
          </p:cNvPr>
          <p:cNvSpPr>
            <a:spLocks noGrp="1"/>
          </p:cNvSpPr>
          <p:nvPr>
            <p:ph type="title"/>
          </p:nvPr>
        </p:nvSpPr>
        <p:spPr/>
        <p:txBody>
          <a:bodyPr/>
          <a:lstStyle/>
          <a:p>
            <a:r>
              <a:rPr lang="en-US" dirty="0"/>
              <a:t>My thoughts…..</a:t>
            </a:r>
          </a:p>
        </p:txBody>
      </p:sp>
      <p:sp>
        <p:nvSpPr>
          <p:cNvPr id="7" name="TextBox 6">
            <a:extLst>
              <a:ext uri="{FF2B5EF4-FFF2-40B4-BE49-F238E27FC236}">
                <a16:creationId xmlns:a16="http://schemas.microsoft.com/office/drawing/2014/main" id="{09A3690D-2F53-CEA3-6CCD-FAA3F6592BD1}"/>
              </a:ext>
            </a:extLst>
          </p:cNvPr>
          <p:cNvSpPr txBox="1"/>
          <p:nvPr/>
        </p:nvSpPr>
        <p:spPr>
          <a:xfrm>
            <a:off x="729129" y="4800047"/>
            <a:ext cx="9759577" cy="1015663"/>
          </a:xfrm>
          <a:prstGeom prst="rect">
            <a:avLst/>
          </a:prstGeom>
          <a:noFill/>
        </p:spPr>
        <p:txBody>
          <a:bodyPr wrap="square">
            <a:spAutoFit/>
          </a:bodyPr>
          <a:lstStyle/>
          <a:p>
            <a:r>
              <a:rPr lang="en-US" sz="2000" b="0" i="0" dirty="0">
                <a:solidFill>
                  <a:schemeClr val="tx1">
                    <a:lumMod val="65000"/>
                    <a:lumOff val="35000"/>
                  </a:schemeClr>
                </a:solidFill>
                <a:effectLst/>
                <a:latin typeface="Lato" panose="020F0502020204030203" pitchFamily="34" charset="0"/>
              </a:rPr>
              <a:t>“</a:t>
            </a:r>
            <a:r>
              <a:rPr lang="en-US" sz="2000" b="0" i="1" dirty="0">
                <a:solidFill>
                  <a:schemeClr val="tx1">
                    <a:lumMod val="65000"/>
                    <a:lumOff val="35000"/>
                  </a:schemeClr>
                </a:solidFill>
                <a:effectLst/>
                <a:latin typeface="Lato" panose="020F0502020204030203" pitchFamily="34" charset="0"/>
              </a:rPr>
              <a:t>Agile is not a plug-and-play package that involves rituals and practices. Being Agile requires a sustained commitment to changing behaviors, structures, and mindsets throughout the entire organization.</a:t>
            </a:r>
            <a:r>
              <a:rPr lang="en-US" sz="2000" i="1" dirty="0">
                <a:solidFill>
                  <a:schemeClr val="tx1">
                    <a:lumMod val="65000"/>
                    <a:lumOff val="35000"/>
                  </a:schemeClr>
                </a:solidFill>
                <a:latin typeface="Lato" panose="020F0502020204030203" pitchFamily="34" charset="0"/>
              </a:rPr>
              <a:t>” - </a:t>
            </a:r>
            <a:r>
              <a:rPr lang="en-US" sz="2000" i="1" dirty="0" err="1">
                <a:solidFill>
                  <a:schemeClr val="tx1">
                    <a:lumMod val="65000"/>
                    <a:lumOff val="35000"/>
                  </a:schemeClr>
                </a:solidFill>
                <a:latin typeface="Lato" panose="020F0502020204030203" pitchFamily="34" charset="0"/>
              </a:rPr>
              <a:t>HyperDrive</a:t>
            </a:r>
            <a:endParaRPr lang="en-US" sz="2000" i="1" dirty="0">
              <a:solidFill>
                <a:schemeClr val="tx1">
                  <a:lumMod val="65000"/>
                  <a:lumOff val="35000"/>
                </a:schemeClr>
              </a:solidFill>
            </a:endParaRPr>
          </a:p>
        </p:txBody>
      </p:sp>
    </p:spTree>
    <p:extLst>
      <p:ext uri="{BB962C8B-B14F-4D97-AF65-F5344CB8AC3E}">
        <p14:creationId xmlns:p14="http://schemas.microsoft.com/office/powerpoint/2010/main" val="157933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53F4D27-9B8D-9442-41D4-82B802D3AE31}"/>
              </a:ext>
            </a:extLst>
          </p:cNvPr>
          <p:cNvSpPr>
            <a:spLocks noGrp="1"/>
          </p:cNvSpPr>
          <p:nvPr>
            <p:ph idx="1"/>
          </p:nvPr>
        </p:nvSpPr>
        <p:spPr/>
        <p:txBody>
          <a:bodyPr/>
          <a:lstStyle/>
          <a:p>
            <a:pPr lvl="4" algn="ctr">
              <a:buNone/>
            </a:pPr>
            <a:endParaRPr lang="en-US" sz="2400" b="1" dirty="0"/>
          </a:p>
          <a:p>
            <a:pPr lvl="4" algn="ctr">
              <a:buNone/>
            </a:pPr>
            <a:r>
              <a:rPr lang="en-US" sz="2400" b="1" i="1" dirty="0"/>
              <a:t>Empiricism</a:t>
            </a:r>
            <a:r>
              <a:rPr lang="en-US" sz="2400" dirty="0"/>
              <a:t>: learning by doing</a:t>
            </a:r>
          </a:p>
          <a:p>
            <a:pPr lvl="4" algn="ctr">
              <a:buNone/>
            </a:pPr>
            <a:r>
              <a:rPr lang="en-US" sz="2400" b="1" i="1" dirty="0"/>
              <a:t>Transparency</a:t>
            </a:r>
            <a:r>
              <a:rPr lang="en-US" sz="2400" dirty="0"/>
              <a:t>: making work/challenges visible</a:t>
            </a:r>
          </a:p>
          <a:p>
            <a:pPr lvl="4" algn="ctr">
              <a:buNone/>
            </a:pPr>
            <a:r>
              <a:rPr lang="en-US" sz="2400" b="1" i="1" dirty="0"/>
              <a:t>Adaptation</a:t>
            </a:r>
            <a:r>
              <a:rPr lang="en-US" sz="2400" dirty="0"/>
              <a:t>: responding to change</a:t>
            </a:r>
          </a:p>
          <a:p>
            <a:endParaRPr lang="en-US" dirty="0"/>
          </a:p>
          <a:p>
            <a:endParaRPr lang="en-US" dirty="0"/>
          </a:p>
          <a:p>
            <a:endParaRPr lang="en-US" b="1" dirty="0">
              <a:solidFill>
                <a:schemeClr val="accent1"/>
              </a:solidFill>
            </a:endParaRPr>
          </a:p>
          <a:p>
            <a:pPr algn="ctr"/>
            <a:r>
              <a:rPr lang="en-US" sz="3200" b="1" dirty="0">
                <a:solidFill>
                  <a:schemeClr val="accent1"/>
                </a:solidFill>
              </a:rPr>
              <a:t>Scrum Guide = compass, not a cage</a:t>
            </a:r>
          </a:p>
          <a:p>
            <a:endParaRPr lang="en-US" dirty="0"/>
          </a:p>
        </p:txBody>
      </p:sp>
      <p:sp>
        <p:nvSpPr>
          <p:cNvPr id="3" name="Footer Placeholder 2">
            <a:extLst>
              <a:ext uri="{FF2B5EF4-FFF2-40B4-BE49-F238E27FC236}">
                <a16:creationId xmlns:a16="http://schemas.microsoft.com/office/drawing/2014/main" id="{E4DABB99-39CD-DA3F-F25D-7E5C1F928FAB}"/>
              </a:ext>
            </a:extLst>
          </p:cNvPr>
          <p:cNvSpPr>
            <a:spLocks noGrp="1"/>
          </p:cNvSpPr>
          <p:nvPr>
            <p:ph type="ftr" sz="quarter" idx="10"/>
          </p:nvPr>
        </p:nvSpPr>
        <p:spPr/>
        <p:txBody>
          <a:bodyPr/>
          <a:lstStyle/>
          <a:p>
            <a:endParaRPr lang="en-US"/>
          </a:p>
        </p:txBody>
      </p:sp>
      <p:sp>
        <p:nvSpPr>
          <p:cNvPr id="4" name="Slide Number Placeholder 3">
            <a:extLst>
              <a:ext uri="{FF2B5EF4-FFF2-40B4-BE49-F238E27FC236}">
                <a16:creationId xmlns:a16="http://schemas.microsoft.com/office/drawing/2014/main" id="{55B5DFA8-7928-C7F0-CD0E-0E7571E6D94D}"/>
              </a:ext>
            </a:extLst>
          </p:cNvPr>
          <p:cNvSpPr>
            <a:spLocks noGrp="1"/>
          </p:cNvSpPr>
          <p:nvPr>
            <p:ph type="sldNum" sz="quarter" idx="11"/>
          </p:nvPr>
        </p:nvSpPr>
        <p:spPr/>
        <p:txBody>
          <a:bodyPr/>
          <a:lstStyle/>
          <a:p>
            <a:fld id="{3B713F2D-763E-4FA7-AA2D-3F7456ADA4C8}" type="slidenum">
              <a:rPr lang="en-US" smtClean="0"/>
              <a:t>5</a:t>
            </a:fld>
            <a:endParaRPr lang="en-US"/>
          </a:p>
        </p:txBody>
      </p:sp>
      <p:sp>
        <p:nvSpPr>
          <p:cNvPr id="5" name="Title 4">
            <a:extLst>
              <a:ext uri="{FF2B5EF4-FFF2-40B4-BE49-F238E27FC236}">
                <a16:creationId xmlns:a16="http://schemas.microsoft.com/office/drawing/2014/main" id="{C5A79112-E97D-5C87-73B4-2BF2357D0F2F}"/>
              </a:ext>
            </a:extLst>
          </p:cNvPr>
          <p:cNvSpPr>
            <a:spLocks noGrp="1"/>
          </p:cNvSpPr>
          <p:nvPr>
            <p:ph type="title"/>
          </p:nvPr>
        </p:nvSpPr>
        <p:spPr/>
        <p:txBody>
          <a:bodyPr/>
          <a:lstStyle/>
          <a:p>
            <a:r>
              <a:rPr lang="en-US" dirty="0"/>
              <a:t>Core Principles</a:t>
            </a:r>
          </a:p>
        </p:txBody>
      </p:sp>
    </p:spTree>
    <p:extLst>
      <p:ext uri="{BB962C8B-B14F-4D97-AF65-F5344CB8AC3E}">
        <p14:creationId xmlns:p14="http://schemas.microsoft.com/office/powerpoint/2010/main" val="3438610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273135-17E9-1B7D-0DAF-4B615178A7B3}"/>
              </a:ext>
            </a:extLst>
          </p:cNvPr>
          <p:cNvSpPr>
            <a:spLocks noGrp="1"/>
          </p:cNvSpPr>
          <p:nvPr>
            <p:ph idx="1"/>
          </p:nvPr>
        </p:nvSpPr>
        <p:spPr/>
        <p:txBody>
          <a:bodyPr/>
          <a:lstStyle/>
          <a:p>
            <a:pPr marL="342900" lvl="0" indent="-342900">
              <a:buFont typeface="Wingdings" panose="05000000000000000000" pitchFamily="2" charset="2"/>
              <a:buChar char="§"/>
            </a:pPr>
            <a:r>
              <a:rPr lang="en-US" dirty="0"/>
              <a:t>Teams start with Scrum Guide practices</a:t>
            </a:r>
          </a:p>
          <a:p>
            <a:pPr marL="342900" lvl="0" indent="-342900">
              <a:buFont typeface="Wingdings" panose="05000000000000000000" pitchFamily="2" charset="2"/>
              <a:buChar char="§"/>
            </a:pPr>
            <a:r>
              <a:rPr lang="en-US" dirty="0"/>
              <a:t>Sprint‑over‑sprint learning</a:t>
            </a:r>
          </a:p>
          <a:p>
            <a:pPr marL="342900" lvl="0" indent="-342900">
              <a:buFont typeface="Wingdings" panose="05000000000000000000" pitchFamily="2" charset="2"/>
              <a:buChar char="§"/>
            </a:pPr>
            <a:r>
              <a:rPr lang="en-US" dirty="0"/>
              <a:t>Adaptation to organizational ecosystem</a:t>
            </a:r>
          </a:p>
          <a:p>
            <a:br>
              <a:rPr lang="en-US" dirty="0"/>
            </a:br>
            <a:r>
              <a:rPr lang="en-US" dirty="0"/>
              <a:t>“Teams begin with the basics. Sprint after sprint, they learn. They adapt to constraints, culture, and systems. That’s Agile in the wild.”</a:t>
            </a:r>
          </a:p>
          <a:p>
            <a:endParaRPr lang="en-US" dirty="0"/>
          </a:p>
        </p:txBody>
      </p:sp>
      <p:sp>
        <p:nvSpPr>
          <p:cNvPr id="3" name="Footer Placeholder 2">
            <a:extLst>
              <a:ext uri="{FF2B5EF4-FFF2-40B4-BE49-F238E27FC236}">
                <a16:creationId xmlns:a16="http://schemas.microsoft.com/office/drawing/2014/main" id="{D71E6DB9-ACD6-BB86-2514-B42503534B56}"/>
              </a:ext>
            </a:extLst>
          </p:cNvPr>
          <p:cNvSpPr>
            <a:spLocks noGrp="1"/>
          </p:cNvSpPr>
          <p:nvPr>
            <p:ph type="ftr" sz="quarter" idx="10"/>
          </p:nvPr>
        </p:nvSpPr>
        <p:spPr/>
        <p:txBody>
          <a:bodyPr/>
          <a:lstStyle/>
          <a:p>
            <a:endParaRPr lang="en-US"/>
          </a:p>
        </p:txBody>
      </p:sp>
      <p:sp>
        <p:nvSpPr>
          <p:cNvPr id="4" name="Slide Number Placeholder 3">
            <a:extLst>
              <a:ext uri="{FF2B5EF4-FFF2-40B4-BE49-F238E27FC236}">
                <a16:creationId xmlns:a16="http://schemas.microsoft.com/office/drawing/2014/main" id="{5005804C-A52C-E8BC-2AB3-0390C0FB8C87}"/>
              </a:ext>
            </a:extLst>
          </p:cNvPr>
          <p:cNvSpPr>
            <a:spLocks noGrp="1"/>
          </p:cNvSpPr>
          <p:nvPr>
            <p:ph type="sldNum" sz="quarter" idx="11"/>
          </p:nvPr>
        </p:nvSpPr>
        <p:spPr/>
        <p:txBody>
          <a:bodyPr/>
          <a:lstStyle/>
          <a:p>
            <a:fld id="{3B713F2D-763E-4FA7-AA2D-3F7456ADA4C8}" type="slidenum">
              <a:rPr lang="en-US" smtClean="0"/>
              <a:t>6</a:t>
            </a:fld>
            <a:endParaRPr lang="en-US"/>
          </a:p>
        </p:txBody>
      </p:sp>
      <p:sp>
        <p:nvSpPr>
          <p:cNvPr id="5" name="Title 4">
            <a:extLst>
              <a:ext uri="{FF2B5EF4-FFF2-40B4-BE49-F238E27FC236}">
                <a16:creationId xmlns:a16="http://schemas.microsoft.com/office/drawing/2014/main" id="{5B2AF440-54DD-8B6B-6D4F-3202AD75753F}"/>
              </a:ext>
            </a:extLst>
          </p:cNvPr>
          <p:cNvSpPr>
            <a:spLocks noGrp="1"/>
          </p:cNvSpPr>
          <p:nvPr>
            <p:ph type="title"/>
          </p:nvPr>
        </p:nvSpPr>
        <p:spPr/>
        <p:txBody>
          <a:bodyPr/>
          <a:lstStyle/>
          <a:p>
            <a:r>
              <a:rPr lang="en-US" dirty="0"/>
              <a:t>How it starts…….</a:t>
            </a:r>
          </a:p>
        </p:txBody>
      </p:sp>
    </p:spTree>
    <p:extLst>
      <p:ext uri="{BB962C8B-B14F-4D97-AF65-F5344CB8AC3E}">
        <p14:creationId xmlns:p14="http://schemas.microsoft.com/office/powerpoint/2010/main" val="2331662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AFF8CE9-F75C-F140-F40E-311081F25A1B}"/>
              </a:ext>
            </a:extLst>
          </p:cNvPr>
          <p:cNvSpPr>
            <a:spLocks noGrp="1"/>
          </p:cNvSpPr>
          <p:nvPr>
            <p:ph sz="half" idx="16"/>
          </p:nvPr>
        </p:nvSpPr>
        <p:spPr>
          <a:xfrm>
            <a:off x="385660" y="1162371"/>
            <a:ext cx="8253516" cy="3884638"/>
          </a:xfrm>
        </p:spPr>
        <p:txBody>
          <a:bodyPr/>
          <a:lstStyle/>
          <a:p>
            <a:r>
              <a:rPr lang="en-US" sz="2800" dirty="0"/>
              <a:t>Culture</a:t>
            </a:r>
          </a:p>
          <a:p>
            <a:pPr lvl="1"/>
            <a:r>
              <a:rPr lang="en-US" sz="2000" dirty="0"/>
              <a:t>Human Resources’ TOMO scores increased by 8 points since start of Agile transformation. </a:t>
            </a:r>
          </a:p>
          <a:p>
            <a:pPr lvl="2"/>
            <a:r>
              <a:rPr lang="en-US" sz="1800" i="1" dirty="0">
                <a:solidFill>
                  <a:schemeClr val="tx1">
                    <a:lumMod val="50000"/>
                    <a:lumOff val="50000"/>
                  </a:schemeClr>
                </a:solidFill>
              </a:rPr>
              <a:t>These results were driven by implementing Scrum values which closely align with WPS values and by empowering teams to figure out the best way to approach their work.</a:t>
            </a:r>
          </a:p>
          <a:p>
            <a:pPr lvl="1"/>
            <a:endParaRPr lang="en-US" sz="1000" dirty="0"/>
          </a:p>
          <a:p>
            <a:r>
              <a:rPr lang="en-US" sz="2800" dirty="0"/>
              <a:t>Profitability</a:t>
            </a:r>
          </a:p>
          <a:p>
            <a:pPr lvl="1"/>
            <a:r>
              <a:rPr lang="en-US" sz="2000" dirty="0"/>
              <a:t>Throughput, morale </a:t>
            </a:r>
            <a:r>
              <a:rPr lang="en-US" sz="2000" b="1" dirty="0"/>
              <a:t>increased</a:t>
            </a:r>
            <a:r>
              <a:rPr lang="en-US" sz="2000" dirty="0"/>
              <a:t> for the Scrum teams from 2019 to current date. </a:t>
            </a:r>
          </a:p>
          <a:p>
            <a:pPr lvl="2"/>
            <a:r>
              <a:rPr lang="en-US" sz="1800" i="1" dirty="0">
                <a:solidFill>
                  <a:schemeClr val="bg1">
                    <a:lumMod val="50000"/>
                  </a:schemeClr>
                </a:solidFill>
              </a:rPr>
              <a:t>These results were driven by product definition, strong Product Ownership, and leadership’s focus on removing impediments &amp; empowering the teams</a:t>
            </a:r>
          </a:p>
          <a:p>
            <a:pPr lvl="1"/>
            <a:endParaRPr lang="en-US" sz="1000" dirty="0">
              <a:solidFill>
                <a:srgbClr val="FF0000"/>
              </a:solidFill>
            </a:endParaRPr>
          </a:p>
          <a:p>
            <a:r>
              <a:rPr lang="en-US" sz="2800" dirty="0"/>
              <a:t>Growth</a:t>
            </a:r>
          </a:p>
          <a:p>
            <a:pPr lvl="1"/>
            <a:r>
              <a:rPr lang="en-US" sz="2000" dirty="0"/>
              <a:t>Product teams should be established to support new contracts</a:t>
            </a:r>
          </a:p>
          <a:p>
            <a:pPr lvl="1"/>
            <a:endParaRPr lang="en-US" sz="2000" dirty="0"/>
          </a:p>
        </p:txBody>
      </p:sp>
      <p:sp>
        <p:nvSpPr>
          <p:cNvPr id="3" name="Text Placeholder 2">
            <a:extLst>
              <a:ext uri="{FF2B5EF4-FFF2-40B4-BE49-F238E27FC236}">
                <a16:creationId xmlns:a16="http://schemas.microsoft.com/office/drawing/2014/main" id="{D25203CF-80C4-14BB-E7A6-B7BF5FBF9B06}"/>
              </a:ext>
            </a:extLst>
          </p:cNvPr>
          <p:cNvSpPr>
            <a:spLocks noGrp="1"/>
          </p:cNvSpPr>
          <p:nvPr>
            <p:ph type="body" idx="14"/>
          </p:nvPr>
        </p:nvSpPr>
        <p:spPr>
          <a:xfrm>
            <a:off x="547585" y="391319"/>
            <a:ext cx="11565646" cy="458787"/>
          </a:xfrm>
        </p:spPr>
        <p:txBody>
          <a:bodyPr/>
          <a:lstStyle/>
          <a:p>
            <a:r>
              <a:rPr lang="en-US"/>
              <a:t>Agile supports strategic priorities</a:t>
            </a:r>
          </a:p>
          <a:p>
            <a:endParaRPr lang="en-US"/>
          </a:p>
        </p:txBody>
      </p:sp>
      <p:sp>
        <p:nvSpPr>
          <p:cNvPr id="5" name="Rectangle 4">
            <a:extLst>
              <a:ext uri="{FF2B5EF4-FFF2-40B4-BE49-F238E27FC236}">
                <a16:creationId xmlns:a16="http://schemas.microsoft.com/office/drawing/2014/main" id="{6062EDB2-2724-D9A8-6A40-C185EB0B374D}"/>
              </a:ext>
            </a:extLst>
          </p:cNvPr>
          <p:cNvSpPr/>
          <p:nvPr/>
        </p:nvSpPr>
        <p:spPr>
          <a:xfrm>
            <a:off x="8801101" y="0"/>
            <a:ext cx="3390899" cy="6858000"/>
          </a:xfrm>
          <a:prstGeom prst="rect">
            <a:avLst/>
          </a:prstGeom>
          <a:solidFill>
            <a:srgbClr val="017DB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FE3768E-4EAF-C290-3500-BF85E7313F36}"/>
              </a:ext>
            </a:extLst>
          </p:cNvPr>
          <p:cNvSpPr txBox="1"/>
          <p:nvPr/>
        </p:nvSpPr>
        <p:spPr>
          <a:xfrm>
            <a:off x="8801101" y="374944"/>
            <a:ext cx="3390899" cy="5416868"/>
          </a:xfrm>
          <a:prstGeom prst="rect">
            <a:avLst/>
          </a:prstGeom>
          <a:noFill/>
        </p:spPr>
        <p:txBody>
          <a:bodyPr wrap="square">
            <a:spAutoFit/>
          </a:bodyPr>
          <a:lstStyle/>
          <a:p>
            <a:pPr algn="ctr"/>
            <a:r>
              <a:rPr lang="en-US" sz="2400" b="1" dirty="0">
                <a:solidFill>
                  <a:schemeClr val="bg1"/>
                </a:solidFill>
              </a:rPr>
              <a:t>Why does Agile work?</a:t>
            </a:r>
          </a:p>
          <a:p>
            <a:endParaRPr lang="en-US" sz="1800" dirty="0">
              <a:solidFill>
                <a:schemeClr val="bg1"/>
              </a:solidFill>
            </a:endParaRPr>
          </a:p>
          <a:p>
            <a:endParaRPr lang="en-US" sz="2000" b="1" dirty="0">
              <a:solidFill>
                <a:schemeClr val="bg1"/>
              </a:solidFill>
            </a:endParaRPr>
          </a:p>
          <a:p>
            <a:pPr marL="342900" indent="-342900">
              <a:buFontTx/>
              <a:buChar char="-"/>
            </a:pPr>
            <a:endParaRPr lang="en-US" sz="2000" b="1" dirty="0">
              <a:solidFill>
                <a:schemeClr val="bg1"/>
              </a:solidFill>
            </a:endParaRPr>
          </a:p>
          <a:p>
            <a:r>
              <a:rPr lang="en-US" sz="2000" dirty="0">
                <a:solidFill>
                  <a:schemeClr val="bg1"/>
                </a:solidFill>
              </a:rPr>
              <a:t>“Agile frameworks help employees feel connected to the organization. By working together in short cycles, they build relationships and trust.”</a:t>
            </a:r>
            <a:r>
              <a:rPr lang="en-US" sz="2000" b="1" dirty="0">
                <a:solidFill>
                  <a:schemeClr val="bg1"/>
                </a:solidFill>
              </a:rPr>
              <a:t>  </a:t>
            </a:r>
            <a:r>
              <a:rPr lang="en-US" sz="2000" i="1" dirty="0">
                <a:solidFill>
                  <a:schemeClr val="bg1"/>
                </a:solidFill>
              </a:rPr>
              <a:t>Software leader, WPS</a:t>
            </a:r>
            <a:endParaRPr lang="en-US" sz="2000" b="1" dirty="0">
              <a:solidFill>
                <a:schemeClr val="bg1"/>
              </a:solidFill>
            </a:endParaRPr>
          </a:p>
          <a:p>
            <a:pPr marL="342900" indent="-342900">
              <a:buFontTx/>
              <a:buChar char="-"/>
            </a:pPr>
            <a:endParaRPr lang="en-US" sz="2000" b="1" dirty="0">
              <a:solidFill>
                <a:schemeClr val="bg1"/>
              </a:solidFill>
            </a:endParaRPr>
          </a:p>
          <a:p>
            <a:endParaRPr lang="en-US" sz="2000" dirty="0">
              <a:solidFill>
                <a:schemeClr val="bg1"/>
              </a:solidFill>
            </a:endParaRPr>
          </a:p>
          <a:p>
            <a:r>
              <a:rPr lang="en-US" sz="2000" dirty="0">
                <a:solidFill>
                  <a:schemeClr val="bg1"/>
                </a:solidFill>
              </a:rPr>
              <a:t> </a:t>
            </a:r>
          </a:p>
          <a:p>
            <a:pPr marL="342900" indent="-342900">
              <a:buFontTx/>
              <a:buChar char="-"/>
            </a:pPr>
            <a:endParaRPr lang="en-US" sz="2000" b="1" dirty="0">
              <a:solidFill>
                <a:schemeClr val="bg1"/>
              </a:solidFill>
            </a:endParaRPr>
          </a:p>
          <a:p>
            <a:pPr marL="342900" indent="-342900">
              <a:buFontTx/>
              <a:buChar char="-"/>
            </a:pPr>
            <a:endParaRPr lang="en-US" sz="2000" dirty="0">
              <a:solidFill>
                <a:schemeClr val="bg1"/>
              </a:solidFill>
            </a:endParaRPr>
          </a:p>
        </p:txBody>
      </p:sp>
      <p:sp>
        <p:nvSpPr>
          <p:cNvPr id="4" name="TextBox 3">
            <a:extLst>
              <a:ext uri="{FF2B5EF4-FFF2-40B4-BE49-F238E27FC236}">
                <a16:creationId xmlns:a16="http://schemas.microsoft.com/office/drawing/2014/main" id="{DD5413A2-9AE0-236C-3919-2F1E4D1DF57C}"/>
              </a:ext>
            </a:extLst>
          </p:cNvPr>
          <p:cNvSpPr txBox="1"/>
          <p:nvPr/>
        </p:nvSpPr>
        <p:spPr>
          <a:xfrm>
            <a:off x="10154653" y="6477802"/>
            <a:ext cx="2037347" cy="276999"/>
          </a:xfrm>
          <a:prstGeom prst="rect">
            <a:avLst/>
          </a:prstGeom>
          <a:noFill/>
        </p:spPr>
        <p:txBody>
          <a:bodyPr wrap="square" rtlCol="0">
            <a:spAutoFit/>
          </a:bodyPr>
          <a:lstStyle/>
          <a:p>
            <a:pPr algn="r"/>
            <a:r>
              <a:rPr lang="en-US" sz="1200">
                <a:solidFill>
                  <a:schemeClr val="bg1"/>
                </a:solidFill>
              </a:rPr>
              <a:t>Michelle</a:t>
            </a:r>
          </a:p>
        </p:txBody>
      </p:sp>
    </p:spTree>
    <p:extLst>
      <p:ext uri="{BB962C8B-B14F-4D97-AF65-F5344CB8AC3E}">
        <p14:creationId xmlns:p14="http://schemas.microsoft.com/office/powerpoint/2010/main" val="3776057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08B7C89A-53D4-2A1B-FAAE-7984AA2E539B}"/>
              </a:ext>
            </a:extLst>
          </p:cNvPr>
          <p:cNvSpPr>
            <a:spLocks noGrp="1"/>
          </p:cNvSpPr>
          <p:nvPr>
            <p:ph type="body" sz="quarter" idx="32"/>
          </p:nvPr>
        </p:nvSpPr>
        <p:spPr/>
        <p:txBody>
          <a:bodyPr/>
          <a:lstStyle/>
          <a:p>
            <a:r>
              <a:rPr lang="en-US" sz="2800" dirty="0"/>
              <a:t>Retrospectives → tailored formats</a:t>
            </a:r>
          </a:p>
          <a:p>
            <a:endParaRPr lang="en-US" dirty="0"/>
          </a:p>
        </p:txBody>
      </p:sp>
      <p:sp>
        <p:nvSpPr>
          <p:cNvPr id="12" name="Text Placeholder 11">
            <a:extLst>
              <a:ext uri="{FF2B5EF4-FFF2-40B4-BE49-F238E27FC236}">
                <a16:creationId xmlns:a16="http://schemas.microsoft.com/office/drawing/2014/main" id="{28F1EFAD-20B3-A41D-F2C5-F7CE6576D704}"/>
              </a:ext>
            </a:extLst>
          </p:cNvPr>
          <p:cNvSpPr>
            <a:spLocks noGrp="1"/>
          </p:cNvSpPr>
          <p:nvPr>
            <p:ph type="body" sz="quarter" idx="33"/>
          </p:nvPr>
        </p:nvSpPr>
        <p:spPr/>
        <p:txBody>
          <a:bodyPr/>
          <a:lstStyle/>
          <a:p>
            <a:r>
              <a:rPr lang="en-US" sz="2800" dirty="0"/>
              <a:t>Features → Outcomes</a:t>
            </a:r>
          </a:p>
          <a:p>
            <a:endParaRPr lang="en-US" dirty="0"/>
          </a:p>
        </p:txBody>
      </p:sp>
      <p:sp>
        <p:nvSpPr>
          <p:cNvPr id="7" name="Text Placeholder 6">
            <a:extLst>
              <a:ext uri="{FF2B5EF4-FFF2-40B4-BE49-F238E27FC236}">
                <a16:creationId xmlns:a16="http://schemas.microsoft.com/office/drawing/2014/main" id="{8D45F3AE-6273-02F1-971D-B931B004E0D9}"/>
              </a:ext>
            </a:extLst>
          </p:cNvPr>
          <p:cNvSpPr>
            <a:spLocks noGrp="1"/>
          </p:cNvSpPr>
          <p:nvPr>
            <p:ph type="body" sz="quarter" idx="25"/>
          </p:nvPr>
        </p:nvSpPr>
        <p:spPr/>
        <p:txBody>
          <a:bodyPr/>
          <a:lstStyle/>
          <a:p>
            <a:br>
              <a:rPr lang="en-US" dirty="0"/>
            </a:br>
            <a:endParaRPr lang="en-US" dirty="0"/>
          </a:p>
        </p:txBody>
      </p:sp>
      <p:sp>
        <p:nvSpPr>
          <p:cNvPr id="8" name="Text Placeholder 7">
            <a:extLst>
              <a:ext uri="{FF2B5EF4-FFF2-40B4-BE49-F238E27FC236}">
                <a16:creationId xmlns:a16="http://schemas.microsoft.com/office/drawing/2014/main" id="{9A1193E4-D406-4A88-E860-4239242D4068}"/>
              </a:ext>
            </a:extLst>
          </p:cNvPr>
          <p:cNvSpPr>
            <a:spLocks noGrp="1"/>
          </p:cNvSpPr>
          <p:nvPr>
            <p:ph type="body" sz="quarter" idx="26"/>
          </p:nvPr>
        </p:nvSpPr>
        <p:spPr/>
        <p:txBody>
          <a:bodyPr/>
          <a:lstStyle/>
          <a:p>
            <a:endParaRPr lang="en-US" dirty="0"/>
          </a:p>
          <a:p>
            <a:endParaRPr lang="en-US" dirty="0"/>
          </a:p>
          <a:p>
            <a:pPr>
              <a:buNone/>
            </a:pPr>
            <a:endParaRPr lang="en-US" dirty="0"/>
          </a:p>
          <a:p>
            <a:pPr>
              <a:buNone/>
            </a:pPr>
            <a:endParaRPr lang="en-US" dirty="0"/>
          </a:p>
          <a:p>
            <a:pPr>
              <a:buNone/>
            </a:pPr>
            <a:r>
              <a:rPr lang="en-US" sz="2800" dirty="0"/>
              <a:t>Daily standups → Slack chat</a:t>
            </a:r>
          </a:p>
          <a:p>
            <a:endParaRPr lang="en-US" dirty="0"/>
          </a:p>
          <a:p>
            <a:pPr>
              <a:buNone/>
            </a:pPr>
            <a:br>
              <a:rPr lang="en-US" dirty="0"/>
            </a:br>
            <a:endParaRPr lang="en-US" dirty="0"/>
          </a:p>
          <a:p>
            <a:endParaRPr lang="en-US" dirty="0"/>
          </a:p>
          <a:p>
            <a:endParaRPr lang="en-US" dirty="0"/>
          </a:p>
          <a:p>
            <a:endParaRPr lang="en-US" dirty="0"/>
          </a:p>
        </p:txBody>
      </p:sp>
      <p:sp>
        <p:nvSpPr>
          <p:cNvPr id="5" name="Title 4">
            <a:extLst>
              <a:ext uri="{FF2B5EF4-FFF2-40B4-BE49-F238E27FC236}">
                <a16:creationId xmlns:a16="http://schemas.microsoft.com/office/drawing/2014/main" id="{5CCDAA1D-F752-7DE9-E835-C6610F517173}"/>
              </a:ext>
            </a:extLst>
          </p:cNvPr>
          <p:cNvSpPr>
            <a:spLocks noGrp="1"/>
          </p:cNvSpPr>
          <p:nvPr>
            <p:ph type="title"/>
          </p:nvPr>
        </p:nvSpPr>
        <p:spPr/>
        <p:txBody>
          <a:bodyPr/>
          <a:lstStyle/>
          <a:p>
            <a:r>
              <a:rPr lang="en-US" dirty="0"/>
              <a:t>The proof that Agile is alive and evolving……..</a:t>
            </a:r>
          </a:p>
        </p:txBody>
      </p:sp>
      <p:sp>
        <p:nvSpPr>
          <p:cNvPr id="6" name="Content Placeholder 5">
            <a:extLst>
              <a:ext uri="{FF2B5EF4-FFF2-40B4-BE49-F238E27FC236}">
                <a16:creationId xmlns:a16="http://schemas.microsoft.com/office/drawing/2014/main" id="{74D539ED-CB9D-A614-3082-37E4A72E0C91}"/>
              </a:ext>
            </a:extLst>
          </p:cNvPr>
          <p:cNvSpPr>
            <a:spLocks noGrp="1"/>
          </p:cNvSpPr>
          <p:nvPr>
            <p:ph sz="quarter" idx="17"/>
          </p:nvPr>
        </p:nvSpPr>
        <p:spPr/>
        <p:txBody>
          <a:bodyPr/>
          <a:lstStyle/>
          <a:p>
            <a:endParaRPr lang="en-US"/>
          </a:p>
        </p:txBody>
      </p:sp>
      <p:sp>
        <p:nvSpPr>
          <p:cNvPr id="9" name="Content Placeholder 8">
            <a:extLst>
              <a:ext uri="{FF2B5EF4-FFF2-40B4-BE49-F238E27FC236}">
                <a16:creationId xmlns:a16="http://schemas.microsoft.com/office/drawing/2014/main" id="{EB5DFDEE-2D46-AC53-170C-CC695367E156}"/>
              </a:ext>
            </a:extLst>
          </p:cNvPr>
          <p:cNvSpPr>
            <a:spLocks noGrp="1"/>
          </p:cNvSpPr>
          <p:nvPr>
            <p:ph sz="quarter" idx="30"/>
          </p:nvPr>
        </p:nvSpPr>
        <p:spPr/>
        <p:txBody>
          <a:bodyPr/>
          <a:lstStyle/>
          <a:p>
            <a:endParaRPr lang="en-US"/>
          </a:p>
        </p:txBody>
      </p:sp>
      <p:sp>
        <p:nvSpPr>
          <p:cNvPr id="10" name="Content Placeholder 9">
            <a:extLst>
              <a:ext uri="{FF2B5EF4-FFF2-40B4-BE49-F238E27FC236}">
                <a16:creationId xmlns:a16="http://schemas.microsoft.com/office/drawing/2014/main" id="{B6A0E84A-ED8C-CBA6-62A1-F27C1D593EE1}"/>
              </a:ext>
            </a:extLst>
          </p:cNvPr>
          <p:cNvSpPr>
            <a:spLocks noGrp="1"/>
          </p:cNvSpPr>
          <p:nvPr>
            <p:ph sz="quarter" idx="31"/>
          </p:nvPr>
        </p:nvSpPr>
        <p:spPr/>
        <p:txBody>
          <a:bodyPr/>
          <a:lstStyle/>
          <a:p>
            <a:endParaRPr lang="en-US"/>
          </a:p>
        </p:txBody>
      </p:sp>
    </p:spTree>
    <p:extLst>
      <p:ext uri="{BB962C8B-B14F-4D97-AF65-F5344CB8AC3E}">
        <p14:creationId xmlns:p14="http://schemas.microsoft.com/office/powerpoint/2010/main" val="467920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83069450-F4EA-CADA-0B67-254A2D37C3DC}"/>
              </a:ext>
            </a:extLst>
          </p:cNvPr>
          <p:cNvSpPr>
            <a:spLocks noGrp="1"/>
          </p:cNvSpPr>
          <p:nvPr>
            <p:ph type="body" sz="quarter" idx="17"/>
          </p:nvPr>
        </p:nvSpPr>
        <p:spPr/>
        <p:txBody>
          <a:bodyPr/>
          <a:lstStyle/>
          <a:p>
            <a:pPr marL="514350" lvl="0" indent="-514350">
              <a:buFont typeface="+mj-lt"/>
              <a:buAutoNum type="arabicPeriod"/>
            </a:pPr>
            <a:endParaRPr lang="en-US" sz="3200" dirty="0"/>
          </a:p>
          <a:p>
            <a:pPr marL="514350" lvl="0" indent="-514350">
              <a:buFont typeface="+mj-lt"/>
              <a:buAutoNum type="arabicPeriod"/>
            </a:pPr>
            <a:r>
              <a:rPr lang="en-US" sz="3200" dirty="0"/>
              <a:t>Agile adapts to context</a:t>
            </a:r>
          </a:p>
          <a:p>
            <a:pPr marL="514350" lvl="0" indent="-514350">
              <a:buFont typeface="+mj-lt"/>
              <a:buAutoNum type="arabicPeriod"/>
            </a:pPr>
            <a:r>
              <a:rPr lang="en-US" sz="3200" dirty="0"/>
              <a:t>Scrum Guide = compass, not cage</a:t>
            </a:r>
          </a:p>
          <a:p>
            <a:pPr marL="514350" indent="-514350">
              <a:buFont typeface="+mj-lt"/>
              <a:buAutoNum type="arabicPeriod"/>
            </a:pPr>
            <a:r>
              <a:rPr lang="en-US" sz="3200" dirty="0"/>
              <a:t>Agile is not dead — it’s evolving</a:t>
            </a:r>
          </a:p>
          <a:p>
            <a:pPr marL="514350" indent="-514350">
              <a:buFont typeface="+mj-lt"/>
              <a:buAutoNum type="arabicPeriod"/>
            </a:pPr>
            <a:r>
              <a:rPr lang="en-US" sz="3200" dirty="0"/>
              <a:t>Embrace Change</a:t>
            </a:r>
          </a:p>
          <a:p>
            <a:br>
              <a:rPr lang="en-US" dirty="0"/>
            </a:br>
            <a:endParaRPr lang="en-US" dirty="0"/>
          </a:p>
        </p:txBody>
      </p:sp>
      <p:sp>
        <p:nvSpPr>
          <p:cNvPr id="12" name="Title 11">
            <a:extLst>
              <a:ext uri="{FF2B5EF4-FFF2-40B4-BE49-F238E27FC236}">
                <a16:creationId xmlns:a16="http://schemas.microsoft.com/office/drawing/2014/main" id="{3E889727-3C4B-FE8D-4ED5-8679AB01DFFB}"/>
              </a:ext>
            </a:extLst>
          </p:cNvPr>
          <p:cNvSpPr>
            <a:spLocks noGrp="1"/>
          </p:cNvSpPr>
          <p:nvPr>
            <p:ph type="title"/>
          </p:nvPr>
        </p:nvSpPr>
        <p:spPr/>
        <p:txBody>
          <a:bodyPr/>
          <a:lstStyle/>
          <a:p>
            <a:r>
              <a:rPr lang="en-US" dirty="0"/>
              <a:t>WPS proves Agile thrives in product delivery</a:t>
            </a:r>
            <a:br>
              <a:rPr lang="en-US" dirty="0"/>
            </a:br>
            <a:endParaRPr lang="en-US" dirty="0"/>
          </a:p>
        </p:txBody>
      </p:sp>
      <p:sp>
        <p:nvSpPr>
          <p:cNvPr id="13" name="Text Placeholder 12">
            <a:extLst>
              <a:ext uri="{FF2B5EF4-FFF2-40B4-BE49-F238E27FC236}">
                <a16:creationId xmlns:a16="http://schemas.microsoft.com/office/drawing/2014/main" id="{92D44EF7-E0DB-607A-6F7B-B91CF41B19B7}"/>
              </a:ext>
            </a:extLst>
          </p:cNvPr>
          <p:cNvSpPr>
            <a:spLocks noGrp="1"/>
          </p:cNvSpPr>
          <p:nvPr>
            <p:ph type="body" sz="quarter" idx="16"/>
          </p:nvPr>
        </p:nvSpPr>
        <p:spPr/>
        <p:txBody>
          <a:bodyPr/>
          <a:lstStyle/>
          <a:p>
            <a:r>
              <a:rPr lang="en-US" dirty="0"/>
              <a:t>“Agile adapts. The Scrum Guide is a compass, not a cage. And WPS shows Agile is alive and well in product delivery.”</a:t>
            </a:r>
          </a:p>
          <a:p>
            <a:endParaRPr lang="en-US" dirty="0"/>
          </a:p>
        </p:txBody>
      </p:sp>
      <p:sp>
        <p:nvSpPr>
          <p:cNvPr id="4" name="Footer Placeholder 3">
            <a:extLst>
              <a:ext uri="{FF2B5EF4-FFF2-40B4-BE49-F238E27FC236}">
                <a16:creationId xmlns:a16="http://schemas.microsoft.com/office/drawing/2014/main" id="{5DB726C6-2E6B-C3B2-E4A3-FA1AF130C0DB}"/>
              </a:ext>
            </a:extLst>
          </p:cNvPr>
          <p:cNvSpPr>
            <a:spLocks noGrp="1"/>
          </p:cNvSpPr>
          <p:nvPr>
            <p:ph type="ftr" sz="quarter" idx="18"/>
          </p:nvPr>
        </p:nvSpPr>
        <p:spPr/>
        <p:txBody>
          <a:bodyPr/>
          <a:lstStyle/>
          <a:p>
            <a:endParaRPr lang="en-US" dirty="0"/>
          </a:p>
        </p:txBody>
      </p:sp>
      <p:sp>
        <p:nvSpPr>
          <p:cNvPr id="5" name="Slide Number Placeholder 4">
            <a:extLst>
              <a:ext uri="{FF2B5EF4-FFF2-40B4-BE49-F238E27FC236}">
                <a16:creationId xmlns:a16="http://schemas.microsoft.com/office/drawing/2014/main" id="{E512E176-C8B2-D8CE-D9A6-D7B63D650AC7}"/>
              </a:ext>
            </a:extLst>
          </p:cNvPr>
          <p:cNvSpPr>
            <a:spLocks noGrp="1"/>
          </p:cNvSpPr>
          <p:nvPr>
            <p:ph type="sldNum" sz="quarter" idx="19"/>
          </p:nvPr>
        </p:nvSpPr>
        <p:spPr/>
        <p:txBody>
          <a:bodyPr/>
          <a:lstStyle/>
          <a:p>
            <a:fld id="{718787B9-B4F1-45D2-9C05-EBCAE653A4AD}" type="slidenum">
              <a:rPr lang="en-US" smtClean="0"/>
              <a:pPr/>
              <a:t>9</a:t>
            </a:fld>
            <a:endParaRPr lang="en-US" dirty="0"/>
          </a:p>
        </p:txBody>
      </p:sp>
    </p:spTree>
    <p:extLst>
      <p:ext uri="{BB962C8B-B14F-4D97-AF65-F5344CB8AC3E}">
        <p14:creationId xmlns:p14="http://schemas.microsoft.com/office/powerpoint/2010/main" val="129610721"/>
      </p:ext>
    </p:extLst>
  </p:cSld>
  <p:clrMapOvr>
    <a:masterClrMapping/>
  </p:clrMapOvr>
</p:sld>
</file>

<file path=ppt/theme/theme1.xml><?xml version="1.0" encoding="utf-8"?>
<a:theme xmlns:a="http://schemas.openxmlformats.org/drawingml/2006/main" name="1_Office Theme">
  <a:themeElements>
    <a:clrScheme name="WPS">
      <a:dk1>
        <a:sysClr val="windowText" lastClr="000000"/>
      </a:dk1>
      <a:lt1>
        <a:sysClr val="window" lastClr="FFFFFF"/>
      </a:lt1>
      <a:dk2>
        <a:srgbClr val="042789"/>
      </a:dk2>
      <a:lt2>
        <a:srgbClr val="FFFFFF"/>
      </a:lt2>
      <a:accent1>
        <a:srgbClr val="042789"/>
      </a:accent1>
      <a:accent2>
        <a:srgbClr val="6EFCAA"/>
      </a:accent2>
      <a:accent3>
        <a:srgbClr val="6AA2B8"/>
      </a:accent3>
      <a:accent4>
        <a:srgbClr val="042789"/>
      </a:accent4>
      <a:accent5>
        <a:srgbClr val="6EFCAA"/>
      </a:accent5>
      <a:accent6>
        <a:srgbClr val="6AA2B8"/>
      </a:accent6>
      <a:hlink>
        <a:srgbClr val="6EA2FF"/>
      </a:hlink>
      <a:folHlink>
        <a:srgbClr val="FFFFFF"/>
      </a:folHlink>
    </a:clrScheme>
    <a:fontScheme name="Custom 4">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6035 GEN - Brand Resource Center ΓÇô PPT Template (No Instructions).potx" id="{281F0CC0-A946-4CE7-9769-4378715F1B4B}" vid="{7A41AF6F-3147-4677-8772-AB5837D174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CDE3EFE420C764B82EBA7503ADD094B" ma:contentTypeVersion="10" ma:contentTypeDescription="Create a new document." ma:contentTypeScope="" ma:versionID="ba54358900b6692c9d666695ab96ca85">
  <xsd:schema xmlns:xsd="http://www.w3.org/2001/XMLSchema" xmlns:xs="http://www.w3.org/2001/XMLSchema" xmlns:p="http://schemas.microsoft.com/office/2006/metadata/properties" xmlns:ns2="fc60aec1-ed77-4d4d-9698-8da13568cf3f" xmlns:ns3="c1ea2f4e-9bc6-43a8-9858-2906f566ff87" targetNamespace="http://schemas.microsoft.com/office/2006/metadata/properties" ma:root="true" ma:fieldsID="e3e2405f3d3ad671c839ecac7c757fd0" ns2:_="" ns3:_="">
    <xsd:import namespace="fc60aec1-ed77-4d4d-9698-8da13568cf3f"/>
    <xsd:import namespace="c1ea2f4e-9bc6-43a8-9858-2906f566ff8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60aec1-ed77-4d4d-9698-8da13568c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8a6a496-6407-4884-be31-4a5ff89e9cb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ea2f4e-9bc6-43a8-9858-2906f566ff8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c7a4026-b190-467c-8a3b-59e3488b1df7}" ma:internalName="TaxCatchAll" ma:showField="CatchAllData" ma:web="c1ea2f4e-9bc6-43a8-9858-2906f566ff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60aec1-ed77-4d4d-9698-8da13568cf3f">
      <Terms xmlns="http://schemas.microsoft.com/office/infopath/2007/PartnerControls"/>
    </lcf76f155ced4ddcb4097134ff3c332f>
    <TaxCatchAll xmlns="c1ea2f4e-9bc6-43a8-9858-2906f566ff87" xsi:nil="true"/>
  </documentManagement>
</p:properties>
</file>

<file path=customXml/itemProps1.xml><?xml version="1.0" encoding="utf-8"?>
<ds:datastoreItem xmlns:ds="http://schemas.openxmlformats.org/officeDocument/2006/customXml" ds:itemID="{FC93A322-87B1-4DF1-B54C-662D995379E0}">
  <ds:schemaRefs>
    <ds:schemaRef ds:uri="http://schemas.microsoft.com/sharepoint/v3/contenttype/forms"/>
  </ds:schemaRefs>
</ds:datastoreItem>
</file>

<file path=customXml/itemProps2.xml><?xml version="1.0" encoding="utf-8"?>
<ds:datastoreItem xmlns:ds="http://schemas.openxmlformats.org/officeDocument/2006/customXml" ds:itemID="{18F1A262-9314-453B-B21C-8AB9402C3D41}"/>
</file>

<file path=customXml/itemProps3.xml><?xml version="1.0" encoding="utf-8"?>
<ds:datastoreItem xmlns:ds="http://schemas.openxmlformats.org/officeDocument/2006/customXml" ds:itemID="{43F098D3-1D0F-42FE-9190-A181A3BD87F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8355842b-0f94-4484-b435-d1438e6c52f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26035 GEN - Brand Resource Center ΓÇô PPT Template (No Instructions)</Template>
  <TotalTime>628</TotalTime>
  <Words>434</Words>
  <Application>Microsoft Office PowerPoint</Application>
  <PresentationFormat>Widescreen</PresentationFormat>
  <Paragraphs>75</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Avenir Next LT Pro</vt:lpstr>
      <vt:lpstr>Lato</vt:lpstr>
      <vt:lpstr>Montserrat</vt:lpstr>
      <vt:lpstr>Trebuchet MS</vt:lpstr>
      <vt:lpstr>Wingdings</vt:lpstr>
      <vt:lpstr>1_Office Theme</vt:lpstr>
      <vt:lpstr>Agile is NOT Dead</vt:lpstr>
      <vt:lpstr>You should know……..I’m wired for agile!!</vt:lpstr>
      <vt:lpstr>The Narrative:  Agile is Dead</vt:lpstr>
      <vt:lpstr>My thoughts…..</vt:lpstr>
      <vt:lpstr>Core Principles</vt:lpstr>
      <vt:lpstr>How it starts…….</vt:lpstr>
      <vt:lpstr>PowerPoint Presentation</vt:lpstr>
      <vt:lpstr>The proof that Agile is alive and evolving……..</vt:lpstr>
      <vt:lpstr>WPS proves Agile thrives in product delivery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Brud, Michelle</dc:creator>
  <cp:lastModifiedBy>Brud, Michelle</cp:lastModifiedBy>
  <cp:revision>6</cp:revision>
  <dcterms:created xsi:type="dcterms:W3CDTF">2025-12-03T15:43:49Z</dcterms:created>
  <dcterms:modified xsi:type="dcterms:W3CDTF">2025-12-08T16:55:15Z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0x0101002CDE3EFE420C764B82EBA7503ADD094B</vt:lpwstr>
  </property>
</Properties>
</file>