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70" r:id="rId13"/>
    <p:sldId id="268" r:id="rId14"/>
    <p:sldId id="269" r:id="rId15"/>
    <p:sldId id="26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D86CF8-9FDE-4CFF-9EC9-34BFE1AFA834}" v="561" dt="2023-05-31T21:56:36.951"/>
    <p1510:client id="{24080722-F11C-4845-8C9C-E684B86D6610}" v="757" dt="2023-06-01T14:51:02.719"/>
    <p1510:client id="{66F71435-F807-4A89-9BDD-4E52E6CFB950}" v="215" dt="2023-05-31T01:34:52.303"/>
    <p1510:client id="{F80C994C-DACC-4AA4-B704-939777933284}" v="1750" dt="2023-05-31T12:49:16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le Anderson" userId="bd4b2443fb28b006" providerId="Windows Live" clId="Web-{24080722-F11C-4845-8C9C-E684B86D6610}"/>
    <pc:docChg chg="addSld modSld sldOrd">
      <pc:chgData name="Kyle Anderson" userId="bd4b2443fb28b006" providerId="Windows Live" clId="Web-{24080722-F11C-4845-8C9C-E684B86D6610}" dt="2023-06-01T14:51:14.016" v="1768"/>
      <pc:docMkLst>
        <pc:docMk/>
      </pc:docMkLst>
      <pc:sldChg chg="modSp modNotes">
        <pc:chgData name="Kyle Anderson" userId="bd4b2443fb28b006" providerId="Windows Live" clId="Web-{24080722-F11C-4845-8C9C-E684B86D6610}" dt="2023-06-01T14:22:57.404" v="1691"/>
        <pc:sldMkLst>
          <pc:docMk/>
          <pc:sldMk cId="2505388897" sldId="257"/>
        </pc:sldMkLst>
        <pc:spChg chg="mod">
          <ac:chgData name="Kyle Anderson" userId="bd4b2443fb28b006" providerId="Windows Live" clId="Web-{24080722-F11C-4845-8C9C-E684B86D6610}" dt="2023-06-01T13:48:56.127" v="1558" actId="14100"/>
          <ac:spMkLst>
            <pc:docMk/>
            <pc:sldMk cId="2505388897" sldId="257"/>
            <ac:spMk id="3" creationId="{8F172F0A-84D9-93AF-E6FE-656A94F78FC2}"/>
          </ac:spMkLst>
        </pc:spChg>
        <pc:spChg chg="mod">
          <ac:chgData name="Kyle Anderson" userId="bd4b2443fb28b006" providerId="Windows Live" clId="Web-{24080722-F11C-4845-8C9C-E684B86D6610}" dt="2023-06-01T14:22:29.934" v="1656" actId="20577"/>
          <ac:spMkLst>
            <pc:docMk/>
            <pc:sldMk cId="2505388897" sldId="257"/>
            <ac:spMk id="5" creationId="{4AF890E5-461D-CAC3-5A75-6E7F15CACB65}"/>
          </ac:spMkLst>
        </pc:spChg>
      </pc:sldChg>
      <pc:sldChg chg="modSp modNotes">
        <pc:chgData name="Kyle Anderson" userId="bd4b2443fb28b006" providerId="Windows Live" clId="Web-{24080722-F11C-4845-8C9C-E684B86D6610}" dt="2023-06-01T14:17:31.551" v="1641"/>
        <pc:sldMkLst>
          <pc:docMk/>
          <pc:sldMk cId="3563201221" sldId="258"/>
        </pc:sldMkLst>
        <pc:spChg chg="mod">
          <ac:chgData name="Kyle Anderson" userId="bd4b2443fb28b006" providerId="Windows Live" clId="Web-{24080722-F11C-4845-8C9C-E684B86D6610}" dt="2023-06-01T13:06:34.488" v="1557" actId="20577"/>
          <ac:spMkLst>
            <pc:docMk/>
            <pc:sldMk cId="3563201221" sldId="258"/>
            <ac:spMk id="3" creationId="{8F172F0A-84D9-93AF-E6FE-656A94F78FC2}"/>
          </ac:spMkLst>
        </pc:spChg>
      </pc:sldChg>
      <pc:sldChg chg="modSp modNotes">
        <pc:chgData name="Kyle Anderson" userId="bd4b2443fb28b006" providerId="Windows Live" clId="Web-{24080722-F11C-4845-8C9C-E684B86D6610}" dt="2023-06-01T14:18:01.051" v="1645" actId="20577"/>
        <pc:sldMkLst>
          <pc:docMk/>
          <pc:sldMk cId="2596576919" sldId="259"/>
        </pc:sldMkLst>
        <pc:spChg chg="mod">
          <ac:chgData name="Kyle Anderson" userId="bd4b2443fb28b006" providerId="Windows Live" clId="Web-{24080722-F11C-4845-8C9C-E684B86D6610}" dt="2023-06-01T14:18:01.051" v="1645" actId="20577"/>
          <ac:spMkLst>
            <pc:docMk/>
            <pc:sldMk cId="2596576919" sldId="259"/>
            <ac:spMk id="3" creationId="{8F172F0A-84D9-93AF-E6FE-656A94F78FC2}"/>
          </ac:spMkLst>
        </pc:spChg>
      </pc:sldChg>
      <pc:sldChg chg="modSp modNotes">
        <pc:chgData name="Kyle Anderson" userId="bd4b2443fb28b006" providerId="Windows Live" clId="Web-{24080722-F11C-4845-8C9C-E684B86D6610}" dt="2023-06-01T12:08:41.696" v="1046"/>
        <pc:sldMkLst>
          <pc:docMk/>
          <pc:sldMk cId="1218967398" sldId="261"/>
        </pc:sldMkLst>
        <pc:spChg chg="mod">
          <ac:chgData name="Kyle Anderson" userId="bd4b2443fb28b006" providerId="Windows Live" clId="Web-{24080722-F11C-4845-8C9C-E684B86D6610}" dt="2023-06-01T11:47:40.847" v="583" actId="20577"/>
          <ac:spMkLst>
            <pc:docMk/>
            <pc:sldMk cId="1218967398" sldId="261"/>
            <ac:spMk id="3" creationId="{8F172F0A-84D9-93AF-E6FE-656A94F78FC2}"/>
          </ac:spMkLst>
        </pc:spChg>
      </pc:sldChg>
      <pc:sldChg chg="modSp modNotes">
        <pc:chgData name="Kyle Anderson" userId="bd4b2443fb28b006" providerId="Windows Live" clId="Web-{24080722-F11C-4845-8C9C-E684B86D6610}" dt="2023-06-01T13:57:44.863" v="1605"/>
        <pc:sldMkLst>
          <pc:docMk/>
          <pc:sldMk cId="1457267218" sldId="262"/>
        </pc:sldMkLst>
        <pc:spChg chg="mod">
          <ac:chgData name="Kyle Anderson" userId="bd4b2443fb28b006" providerId="Windows Live" clId="Web-{24080722-F11C-4845-8C9C-E684B86D6610}" dt="2023-06-01T13:57:29.050" v="1582" actId="20577"/>
          <ac:spMkLst>
            <pc:docMk/>
            <pc:sldMk cId="1457267218" sldId="262"/>
            <ac:spMk id="3" creationId="{8F172F0A-84D9-93AF-E6FE-656A94F78FC2}"/>
          </ac:spMkLst>
        </pc:spChg>
      </pc:sldChg>
      <pc:sldChg chg="modSp modNotes">
        <pc:chgData name="Kyle Anderson" userId="bd4b2443fb28b006" providerId="Windows Live" clId="Web-{24080722-F11C-4845-8C9C-E684B86D6610}" dt="2023-06-01T14:36:43.709" v="1722"/>
        <pc:sldMkLst>
          <pc:docMk/>
          <pc:sldMk cId="2753347903" sldId="263"/>
        </pc:sldMkLst>
        <pc:spChg chg="mod">
          <ac:chgData name="Kyle Anderson" userId="bd4b2443fb28b006" providerId="Windows Live" clId="Web-{24080722-F11C-4845-8C9C-E684B86D6610}" dt="2023-06-01T12:44:22.320" v="1339" actId="20577"/>
          <ac:spMkLst>
            <pc:docMk/>
            <pc:sldMk cId="2753347903" sldId="263"/>
            <ac:spMk id="3" creationId="{8F172F0A-84D9-93AF-E6FE-656A94F78FC2}"/>
          </ac:spMkLst>
        </pc:spChg>
      </pc:sldChg>
      <pc:sldChg chg="modSp modNotes">
        <pc:chgData name="Kyle Anderson" userId="bd4b2443fb28b006" providerId="Windows Live" clId="Web-{24080722-F11C-4845-8C9C-E684B86D6610}" dt="2023-06-01T12:01:03.039" v="879"/>
        <pc:sldMkLst>
          <pc:docMk/>
          <pc:sldMk cId="846395165" sldId="264"/>
        </pc:sldMkLst>
        <pc:spChg chg="mod">
          <ac:chgData name="Kyle Anderson" userId="bd4b2443fb28b006" providerId="Windows Live" clId="Web-{24080722-F11C-4845-8C9C-E684B86D6610}" dt="2023-06-01T11:56:53.514" v="777" actId="14100"/>
          <ac:spMkLst>
            <pc:docMk/>
            <pc:sldMk cId="846395165" sldId="264"/>
            <ac:spMk id="3" creationId="{8F172F0A-84D9-93AF-E6FE-656A94F78FC2}"/>
          </ac:spMkLst>
        </pc:spChg>
      </pc:sldChg>
      <pc:sldChg chg="modSp modNotes">
        <pc:chgData name="Kyle Anderson" userId="bd4b2443fb28b006" providerId="Windows Live" clId="Web-{24080722-F11C-4845-8C9C-E684B86D6610}" dt="2023-06-01T12:48:39.033" v="1467" actId="20577"/>
        <pc:sldMkLst>
          <pc:docMk/>
          <pc:sldMk cId="1190106746" sldId="265"/>
        </pc:sldMkLst>
        <pc:spChg chg="mod">
          <ac:chgData name="Kyle Anderson" userId="bd4b2443fb28b006" providerId="Windows Live" clId="Web-{24080722-F11C-4845-8C9C-E684B86D6610}" dt="2023-06-01T12:48:39.033" v="1467" actId="20577"/>
          <ac:spMkLst>
            <pc:docMk/>
            <pc:sldMk cId="1190106746" sldId="265"/>
            <ac:spMk id="3" creationId="{8F172F0A-84D9-93AF-E6FE-656A94F78FC2}"/>
          </ac:spMkLst>
        </pc:spChg>
      </pc:sldChg>
      <pc:sldChg chg="modSp ord modNotes">
        <pc:chgData name="Kyle Anderson" userId="bd4b2443fb28b006" providerId="Windows Live" clId="Web-{24080722-F11C-4845-8C9C-E684B86D6610}" dt="2023-06-01T14:51:14.016" v="1768"/>
        <pc:sldMkLst>
          <pc:docMk/>
          <pc:sldMk cId="1489384099" sldId="266"/>
        </pc:sldMkLst>
        <pc:spChg chg="mod">
          <ac:chgData name="Kyle Anderson" userId="bd4b2443fb28b006" providerId="Windows Live" clId="Web-{24080722-F11C-4845-8C9C-E684B86D6610}" dt="2023-06-01T12:49:29.175" v="1509" actId="20577"/>
          <ac:spMkLst>
            <pc:docMk/>
            <pc:sldMk cId="1489384099" sldId="266"/>
            <ac:spMk id="3" creationId="{8F172F0A-84D9-93AF-E6FE-656A94F78FC2}"/>
          </ac:spMkLst>
        </pc:spChg>
      </pc:sldChg>
      <pc:sldChg chg="modSp modNotes">
        <pc:chgData name="Kyle Anderson" userId="bd4b2443fb28b006" providerId="Windows Live" clId="Web-{24080722-F11C-4845-8C9C-E684B86D6610}" dt="2023-06-01T14:50:57.047" v="1763" actId="20577"/>
        <pc:sldMkLst>
          <pc:docMk/>
          <pc:sldMk cId="1737557306" sldId="267"/>
        </pc:sldMkLst>
        <pc:spChg chg="mod">
          <ac:chgData name="Kyle Anderson" userId="bd4b2443fb28b006" providerId="Windows Live" clId="Web-{24080722-F11C-4845-8C9C-E684B86D6610}" dt="2023-06-01T14:50:57.047" v="1763" actId="20577"/>
          <ac:spMkLst>
            <pc:docMk/>
            <pc:sldMk cId="1737557306" sldId="267"/>
            <ac:spMk id="3" creationId="{8F172F0A-84D9-93AF-E6FE-656A94F78FC2}"/>
          </ac:spMkLst>
        </pc:spChg>
      </pc:sldChg>
      <pc:sldChg chg="modSp add replId modNotes">
        <pc:chgData name="Kyle Anderson" userId="bd4b2443fb28b006" providerId="Windows Live" clId="Web-{24080722-F11C-4845-8C9C-E684B86D6610}" dt="2023-06-01T12:33:31.109" v="1222" actId="20577"/>
        <pc:sldMkLst>
          <pc:docMk/>
          <pc:sldMk cId="797169180" sldId="268"/>
        </pc:sldMkLst>
        <pc:spChg chg="mod">
          <ac:chgData name="Kyle Anderson" userId="bd4b2443fb28b006" providerId="Windows Live" clId="Web-{24080722-F11C-4845-8C9C-E684B86D6610}" dt="2023-05-31T15:21:46.132" v="78" actId="20577"/>
          <ac:spMkLst>
            <pc:docMk/>
            <pc:sldMk cId="797169180" sldId="268"/>
            <ac:spMk id="2" creationId="{2CA83C58-5135-C471-83EE-940B5D994CAE}"/>
          </ac:spMkLst>
        </pc:spChg>
        <pc:spChg chg="mod">
          <ac:chgData name="Kyle Anderson" userId="bd4b2443fb28b006" providerId="Windows Live" clId="Web-{24080722-F11C-4845-8C9C-E684B86D6610}" dt="2023-06-01T12:33:31.109" v="1222" actId="20577"/>
          <ac:spMkLst>
            <pc:docMk/>
            <pc:sldMk cId="797169180" sldId="268"/>
            <ac:spMk id="3" creationId="{8F172F0A-84D9-93AF-E6FE-656A94F78FC2}"/>
          </ac:spMkLst>
        </pc:spChg>
      </pc:sldChg>
      <pc:sldChg chg="modSp add replId">
        <pc:chgData name="Kyle Anderson" userId="bd4b2443fb28b006" providerId="Windows Live" clId="Web-{24080722-F11C-4845-8C9C-E684B86D6610}" dt="2023-05-31T15:26:16.502" v="173" actId="20577"/>
        <pc:sldMkLst>
          <pc:docMk/>
          <pc:sldMk cId="3092483340" sldId="269"/>
        </pc:sldMkLst>
        <pc:spChg chg="mod">
          <ac:chgData name="Kyle Anderson" userId="bd4b2443fb28b006" providerId="Windows Live" clId="Web-{24080722-F11C-4845-8C9C-E684B86D6610}" dt="2023-05-31T15:26:11.174" v="172" actId="20577"/>
          <ac:spMkLst>
            <pc:docMk/>
            <pc:sldMk cId="3092483340" sldId="269"/>
            <ac:spMk id="2" creationId="{2CA83C58-5135-C471-83EE-940B5D994CAE}"/>
          </ac:spMkLst>
        </pc:spChg>
        <pc:spChg chg="mod">
          <ac:chgData name="Kyle Anderson" userId="bd4b2443fb28b006" providerId="Windows Live" clId="Web-{24080722-F11C-4845-8C9C-E684B86D6610}" dt="2023-05-31T15:26:16.502" v="173" actId="20577"/>
          <ac:spMkLst>
            <pc:docMk/>
            <pc:sldMk cId="3092483340" sldId="269"/>
            <ac:spMk id="3" creationId="{8F172F0A-84D9-93AF-E6FE-656A94F78FC2}"/>
          </ac:spMkLst>
        </pc:spChg>
      </pc:sldChg>
      <pc:sldChg chg="modSp add ord replId modNotes">
        <pc:chgData name="Kyle Anderson" userId="bd4b2443fb28b006" providerId="Windows Live" clId="Web-{24080722-F11C-4845-8C9C-E684B86D6610}" dt="2023-06-01T12:15:52.024" v="1133"/>
        <pc:sldMkLst>
          <pc:docMk/>
          <pc:sldMk cId="2897378255" sldId="270"/>
        </pc:sldMkLst>
        <pc:spChg chg="mod">
          <ac:chgData name="Kyle Anderson" userId="bd4b2443fb28b006" providerId="Windows Live" clId="Web-{24080722-F11C-4845-8C9C-E684B86D6610}" dt="2023-06-01T12:15:04.663" v="1129" actId="20577"/>
          <ac:spMkLst>
            <pc:docMk/>
            <pc:sldMk cId="2897378255" sldId="270"/>
            <ac:spMk id="2" creationId="{2CA83C58-5135-C471-83EE-940B5D994CAE}"/>
          </ac:spMkLst>
        </pc:spChg>
        <pc:spChg chg="mod">
          <ac:chgData name="Kyle Anderson" userId="bd4b2443fb28b006" providerId="Windows Live" clId="Web-{24080722-F11C-4845-8C9C-E684B86D6610}" dt="2023-06-01T12:15:12.241" v="1131" actId="1076"/>
          <ac:spMkLst>
            <pc:docMk/>
            <pc:sldMk cId="2897378255" sldId="270"/>
            <ac:spMk id="3" creationId="{8F172F0A-84D9-93AF-E6FE-656A94F78FC2}"/>
          </ac:spMkLst>
        </pc:spChg>
      </pc:sldChg>
    </pc:docChg>
  </pc:docChgLst>
  <pc:docChgLst>
    <pc:chgData name="Kyle Anderson" userId="bd4b2443fb28b006" providerId="Windows Live" clId="Web-{1DD86CF8-9FDE-4CFF-9EC9-34BFE1AFA834}"/>
    <pc:docChg chg="modSld">
      <pc:chgData name="Kyle Anderson" userId="bd4b2443fb28b006" providerId="Windows Live" clId="Web-{1DD86CF8-9FDE-4CFF-9EC9-34BFE1AFA834}" dt="2023-05-31T21:56:36.951" v="556" actId="20577"/>
      <pc:docMkLst>
        <pc:docMk/>
      </pc:docMkLst>
      <pc:sldChg chg="modSp">
        <pc:chgData name="Kyle Anderson" userId="bd4b2443fb28b006" providerId="Windows Live" clId="Web-{1DD86CF8-9FDE-4CFF-9EC9-34BFE1AFA834}" dt="2023-05-31T21:46:51.314" v="418" actId="20577"/>
        <pc:sldMkLst>
          <pc:docMk/>
          <pc:sldMk cId="2596576919" sldId="259"/>
        </pc:sldMkLst>
        <pc:spChg chg="mod">
          <ac:chgData name="Kyle Anderson" userId="bd4b2443fb28b006" providerId="Windows Live" clId="Web-{1DD86CF8-9FDE-4CFF-9EC9-34BFE1AFA834}" dt="2023-05-31T21:46:51.314" v="418" actId="20577"/>
          <ac:spMkLst>
            <pc:docMk/>
            <pc:sldMk cId="2596576919" sldId="259"/>
            <ac:spMk id="3" creationId="{8F172F0A-84D9-93AF-E6FE-656A94F78FC2}"/>
          </ac:spMkLst>
        </pc:spChg>
      </pc:sldChg>
      <pc:sldChg chg="modSp">
        <pc:chgData name="Kyle Anderson" userId="bd4b2443fb28b006" providerId="Windows Live" clId="Web-{1DD86CF8-9FDE-4CFF-9EC9-34BFE1AFA834}" dt="2023-05-31T21:50:06.991" v="431" actId="20577"/>
        <pc:sldMkLst>
          <pc:docMk/>
          <pc:sldMk cId="1218967398" sldId="261"/>
        </pc:sldMkLst>
        <pc:spChg chg="mod">
          <ac:chgData name="Kyle Anderson" userId="bd4b2443fb28b006" providerId="Windows Live" clId="Web-{1DD86CF8-9FDE-4CFF-9EC9-34BFE1AFA834}" dt="2023-05-31T21:50:06.991" v="431" actId="20577"/>
          <ac:spMkLst>
            <pc:docMk/>
            <pc:sldMk cId="1218967398" sldId="261"/>
            <ac:spMk id="2" creationId="{2CA83C58-5135-C471-83EE-940B5D994CAE}"/>
          </ac:spMkLst>
        </pc:spChg>
        <pc:spChg chg="mod">
          <ac:chgData name="Kyle Anderson" userId="bd4b2443fb28b006" providerId="Windows Live" clId="Web-{1DD86CF8-9FDE-4CFF-9EC9-34BFE1AFA834}" dt="2023-05-31T21:44:07.622" v="370" actId="14100"/>
          <ac:spMkLst>
            <pc:docMk/>
            <pc:sldMk cId="1218967398" sldId="261"/>
            <ac:spMk id="3" creationId="{8F172F0A-84D9-93AF-E6FE-656A94F78FC2}"/>
          </ac:spMkLst>
        </pc:spChg>
      </pc:sldChg>
      <pc:sldChg chg="modSp">
        <pc:chgData name="Kyle Anderson" userId="bd4b2443fb28b006" providerId="Windows Live" clId="Web-{1DD86CF8-9FDE-4CFF-9EC9-34BFE1AFA834}" dt="2023-05-31T21:50:16.179" v="433" actId="20577"/>
        <pc:sldMkLst>
          <pc:docMk/>
          <pc:sldMk cId="1457267218" sldId="262"/>
        </pc:sldMkLst>
        <pc:spChg chg="mod">
          <ac:chgData name="Kyle Anderson" userId="bd4b2443fb28b006" providerId="Windows Live" clId="Web-{1DD86CF8-9FDE-4CFF-9EC9-34BFE1AFA834}" dt="2023-05-31T21:50:16.179" v="433" actId="20577"/>
          <ac:spMkLst>
            <pc:docMk/>
            <pc:sldMk cId="1457267218" sldId="262"/>
            <ac:spMk id="2" creationId="{2CA83C58-5135-C471-83EE-940B5D994CAE}"/>
          </ac:spMkLst>
        </pc:spChg>
      </pc:sldChg>
      <pc:sldChg chg="modSp">
        <pc:chgData name="Kyle Anderson" userId="bd4b2443fb28b006" providerId="Windows Live" clId="Web-{1DD86CF8-9FDE-4CFF-9EC9-34BFE1AFA834}" dt="2023-05-31T21:52:12.932" v="490" actId="20577"/>
        <pc:sldMkLst>
          <pc:docMk/>
          <pc:sldMk cId="2753347903" sldId="263"/>
        </pc:sldMkLst>
        <pc:spChg chg="mod">
          <ac:chgData name="Kyle Anderson" userId="bd4b2443fb28b006" providerId="Windows Live" clId="Web-{1DD86CF8-9FDE-4CFF-9EC9-34BFE1AFA834}" dt="2023-05-31T21:52:12.932" v="490" actId="20577"/>
          <ac:spMkLst>
            <pc:docMk/>
            <pc:sldMk cId="2753347903" sldId="263"/>
            <ac:spMk id="3" creationId="{8F172F0A-84D9-93AF-E6FE-656A94F78FC2}"/>
          </ac:spMkLst>
        </pc:spChg>
      </pc:sldChg>
      <pc:sldChg chg="modSp">
        <pc:chgData name="Kyle Anderson" userId="bd4b2443fb28b006" providerId="Windows Live" clId="Web-{1DD86CF8-9FDE-4CFF-9EC9-34BFE1AFA834}" dt="2023-05-31T21:27:21.019" v="5" actId="20577"/>
        <pc:sldMkLst>
          <pc:docMk/>
          <pc:sldMk cId="1190106746" sldId="265"/>
        </pc:sldMkLst>
        <pc:spChg chg="mod">
          <ac:chgData name="Kyle Anderson" userId="bd4b2443fb28b006" providerId="Windows Live" clId="Web-{1DD86CF8-9FDE-4CFF-9EC9-34BFE1AFA834}" dt="2023-05-31T21:27:21.019" v="5" actId="20577"/>
          <ac:spMkLst>
            <pc:docMk/>
            <pc:sldMk cId="1190106746" sldId="265"/>
            <ac:spMk id="3" creationId="{8F172F0A-84D9-93AF-E6FE-656A94F78FC2}"/>
          </ac:spMkLst>
        </pc:spChg>
      </pc:sldChg>
      <pc:sldChg chg="modSp">
        <pc:chgData name="Kyle Anderson" userId="bd4b2443fb28b006" providerId="Windows Live" clId="Web-{1DD86CF8-9FDE-4CFF-9EC9-34BFE1AFA834}" dt="2023-05-31T21:53:41.543" v="551" actId="20577"/>
        <pc:sldMkLst>
          <pc:docMk/>
          <pc:sldMk cId="1489384099" sldId="266"/>
        </pc:sldMkLst>
        <pc:spChg chg="mod">
          <ac:chgData name="Kyle Anderson" userId="bd4b2443fb28b006" providerId="Windows Live" clId="Web-{1DD86CF8-9FDE-4CFF-9EC9-34BFE1AFA834}" dt="2023-05-31T21:53:41.543" v="551" actId="20577"/>
          <ac:spMkLst>
            <pc:docMk/>
            <pc:sldMk cId="1489384099" sldId="266"/>
            <ac:spMk id="3" creationId="{8F172F0A-84D9-93AF-E6FE-656A94F78FC2}"/>
          </ac:spMkLst>
        </pc:spChg>
      </pc:sldChg>
      <pc:sldChg chg="modSp">
        <pc:chgData name="Kyle Anderson" userId="bd4b2443fb28b006" providerId="Windows Live" clId="Web-{1DD86CF8-9FDE-4CFF-9EC9-34BFE1AFA834}" dt="2023-05-31T21:43:28.403" v="369" actId="20577"/>
        <pc:sldMkLst>
          <pc:docMk/>
          <pc:sldMk cId="1737557306" sldId="267"/>
        </pc:sldMkLst>
        <pc:spChg chg="mod">
          <ac:chgData name="Kyle Anderson" userId="bd4b2443fb28b006" providerId="Windows Live" clId="Web-{1DD86CF8-9FDE-4CFF-9EC9-34BFE1AFA834}" dt="2023-05-31T21:43:28.403" v="369" actId="20577"/>
          <ac:spMkLst>
            <pc:docMk/>
            <pc:sldMk cId="1737557306" sldId="267"/>
            <ac:spMk id="3" creationId="{8F172F0A-84D9-93AF-E6FE-656A94F78FC2}"/>
          </ac:spMkLst>
        </pc:spChg>
      </pc:sldChg>
      <pc:sldChg chg="modSp">
        <pc:chgData name="Kyle Anderson" userId="bd4b2443fb28b006" providerId="Windows Live" clId="Web-{1DD86CF8-9FDE-4CFF-9EC9-34BFE1AFA834}" dt="2023-05-31T21:56:36.951" v="556" actId="20577"/>
        <pc:sldMkLst>
          <pc:docMk/>
          <pc:sldMk cId="797169180" sldId="268"/>
        </pc:sldMkLst>
        <pc:spChg chg="mod">
          <ac:chgData name="Kyle Anderson" userId="bd4b2443fb28b006" providerId="Windows Live" clId="Web-{1DD86CF8-9FDE-4CFF-9EC9-34BFE1AFA834}" dt="2023-05-31T21:56:36.951" v="556" actId="20577"/>
          <ac:spMkLst>
            <pc:docMk/>
            <pc:sldMk cId="797169180" sldId="268"/>
            <ac:spMk id="3" creationId="{8F172F0A-84D9-93AF-E6FE-656A94F78FC2}"/>
          </ac:spMkLst>
        </pc:spChg>
      </pc:sldChg>
    </pc:docChg>
  </pc:docChgLst>
  <pc:docChgLst>
    <pc:chgData name="Kyle Anderson" userId="bd4b2443fb28b006" providerId="Windows Live" clId="Web-{F80C994C-DACC-4AA4-B704-939777933284}"/>
    <pc:docChg chg="addSld delSld modSld sldOrd">
      <pc:chgData name="Kyle Anderson" userId="bd4b2443fb28b006" providerId="Windows Live" clId="Web-{F80C994C-DACC-4AA4-B704-939777933284}" dt="2023-05-31T12:49:16.507" v="1739" actId="20577"/>
      <pc:docMkLst>
        <pc:docMk/>
      </pc:docMkLst>
      <pc:sldChg chg="addSp modSp">
        <pc:chgData name="Kyle Anderson" userId="bd4b2443fb28b006" providerId="Windows Live" clId="Web-{F80C994C-DACC-4AA4-B704-939777933284}" dt="2023-05-31T02:22:48.203" v="898" actId="14100"/>
        <pc:sldMkLst>
          <pc:docMk/>
          <pc:sldMk cId="2505388897" sldId="257"/>
        </pc:sldMkLst>
        <pc:spChg chg="mod">
          <ac:chgData name="Kyle Anderson" userId="bd4b2443fb28b006" providerId="Windows Live" clId="Web-{F80C994C-DACC-4AA4-B704-939777933284}" dt="2023-05-31T01:45:52.517" v="183" actId="20577"/>
          <ac:spMkLst>
            <pc:docMk/>
            <pc:sldMk cId="2505388897" sldId="257"/>
            <ac:spMk id="2" creationId="{2CA83C58-5135-C471-83EE-940B5D994CAE}"/>
          </ac:spMkLst>
        </pc:spChg>
        <pc:spChg chg="mod">
          <ac:chgData name="Kyle Anderson" userId="bd4b2443fb28b006" providerId="Windows Live" clId="Web-{F80C994C-DACC-4AA4-B704-939777933284}" dt="2023-05-31T02:22:41.484" v="897" actId="1076"/>
          <ac:spMkLst>
            <pc:docMk/>
            <pc:sldMk cId="2505388897" sldId="257"/>
            <ac:spMk id="3" creationId="{8F172F0A-84D9-93AF-E6FE-656A94F78FC2}"/>
          </ac:spMkLst>
        </pc:spChg>
        <pc:spChg chg="add mod">
          <ac:chgData name="Kyle Anderson" userId="bd4b2443fb28b006" providerId="Windows Live" clId="Web-{F80C994C-DACC-4AA4-B704-939777933284}" dt="2023-05-31T02:22:48.203" v="898" actId="14100"/>
          <ac:spMkLst>
            <pc:docMk/>
            <pc:sldMk cId="2505388897" sldId="257"/>
            <ac:spMk id="5" creationId="{4AF890E5-461D-CAC3-5A75-6E7F15CACB65}"/>
          </ac:spMkLst>
        </pc:spChg>
      </pc:sldChg>
      <pc:sldChg chg="modSp">
        <pc:chgData name="Kyle Anderson" userId="bd4b2443fb28b006" providerId="Windows Live" clId="Web-{F80C994C-DACC-4AA4-B704-939777933284}" dt="2023-05-31T01:39:03.848" v="48" actId="20577"/>
        <pc:sldMkLst>
          <pc:docMk/>
          <pc:sldMk cId="3563201221" sldId="258"/>
        </pc:sldMkLst>
        <pc:spChg chg="mod">
          <ac:chgData name="Kyle Anderson" userId="bd4b2443fb28b006" providerId="Windows Live" clId="Web-{F80C994C-DACC-4AA4-B704-939777933284}" dt="2023-05-31T01:39:03.848" v="48" actId="20577"/>
          <ac:spMkLst>
            <pc:docMk/>
            <pc:sldMk cId="3563201221" sldId="258"/>
            <ac:spMk id="3" creationId="{8F172F0A-84D9-93AF-E6FE-656A94F78FC2}"/>
          </ac:spMkLst>
        </pc:spChg>
      </pc:sldChg>
      <pc:sldChg chg="add del replId">
        <pc:chgData name="Kyle Anderson" userId="bd4b2443fb28b006" providerId="Windows Live" clId="Web-{F80C994C-DACC-4AA4-B704-939777933284}" dt="2023-05-31T01:55:30.236" v="356"/>
        <pc:sldMkLst>
          <pc:docMk/>
          <pc:sldMk cId="2012430237" sldId="259"/>
        </pc:sldMkLst>
      </pc:sldChg>
      <pc:sldChg chg="modSp add ord replId">
        <pc:chgData name="Kyle Anderson" userId="bd4b2443fb28b006" providerId="Windows Live" clId="Web-{F80C994C-DACC-4AA4-B704-939777933284}" dt="2023-05-31T02:20:45.215" v="831" actId="20577"/>
        <pc:sldMkLst>
          <pc:docMk/>
          <pc:sldMk cId="2596576919" sldId="259"/>
        </pc:sldMkLst>
        <pc:spChg chg="mod">
          <ac:chgData name="Kyle Anderson" userId="bd4b2443fb28b006" providerId="Windows Live" clId="Web-{F80C994C-DACC-4AA4-B704-939777933284}" dt="2023-05-31T01:56:14.034" v="362" actId="20577"/>
          <ac:spMkLst>
            <pc:docMk/>
            <pc:sldMk cId="2596576919" sldId="259"/>
            <ac:spMk id="2" creationId="{2CA83C58-5135-C471-83EE-940B5D994CAE}"/>
          </ac:spMkLst>
        </pc:spChg>
        <pc:spChg chg="mod">
          <ac:chgData name="Kyle Anderson" userId="bd4b2443fb28b006" providerId="Windows Live" clId="Web-{F80C994C-DACC-4AA4-B704-939777933284}" dt="2023-05-31T02:20:45.215" v="831" actId="20577"/>
          <ac:spMkLst>
            <pc:docMk/>
            <pc:sldMk cId="2596576919" sldId="259"/>
            <ac:spMk id="3" creationId="{8F172F0A-84D9-93AF-E6FE-656A94F78FC2}"/>
          </ac:spMkLst>
        </pc:spChg>
      </pc:sldChg>
      <pc:sldChg chg="modSp add replId">
        <pc:chgData name="Kyle Anderson" userId="bd4b2443fb28b006" providerId="Windows Live" clId="Web-{F80C994C-DACC-4AA4-B704-939777933284}" dt="2023-05-31T02:13:13.375" v="684" actId="20577"/>
        <pc:sldMkLst>
          <pc:docMk/>
          <pc:sldMk cId="3877027875" sldId="260"/>
        </pc:sldMkLst>
        <pc:spChg chg="mod">
          <ac:chgData name="Kyle Anderson" userId="bd4b2443fb28b006" providerId="Windows Live" clId="Web-{F80C994C-DACC-4AA4-B704-939777933284}" dt="2023-05-31T02:06:19.973" v="542" actId="20577"/>
          <ac:spMkLst>
            <pc:docMk/>
            <pc:sldMk cId="3877027875" sldId="260"/>
            <ac:spMk id="2" creationId="{2CA83C58-5135-C471-83EE-940B5D994CAE}"/>
          </ac:spMkLst>
        </pc:spChg>
        <pc:spChg chg="mod">
          <ac:chgData name="Kyle Anderson" userId="bd4b2443fb28b006" providerId="Windows Live" clId="Web-{F80C994C-DACC-4AA4-B704-939777933284}" dt="2023-05-31T02:13:13.375" v="684" actId="20577"/>
          <ac:spMkLst>
            <pc:docMk/>
            <pc:sldMk cId="3877027875" sldId="260"/>
            <ac:spMk id="3" creationId="{8F172F0A-84D9-93AF-E6FE-656A94F78FC2}"/>
          </ac:spMkLst>
        </pc:spChg>
      </pc:sldChg>
      <pc:sldChg chg="modSp add replId">
        <pc:chgData name="Kyle Anderson" userId="bd4b2443fb28b006" providerId="Windows Live" clId="Web-{F80C994C-DACC-4AA4-B704-939777933284}" dt="2023-05-31T02:18:43.805" v="791" actId="20577"/>
        <pc:sldMkLst>
          <pc:docMk/>
          <pc:sldMk cId="1218967398" sldId="261"/>
        </pc:sldMkLst>
        <pc:spChg chg="mod">
          <ac:chgData name="Kyle Anderson" userId="bd4b2443fb28b006" providerId="Windows Live" clId="Web-{F80C994C-DACC-4AA4-B704-939777933284}" dt="2023-05-31T02:06:36.317" v="546" actId="20577"/>
          <ac:spMkLst>
            <pc:docMk/>
            <pc:sldMk cId="1218967398" sldId="261"/>
            <ac:spMk id="2" creationId="{2CA83C58-5135-C471-83EE-940B5D994CAE}"/>
          </ac:spMkLst>
        </pc:spChg>
        <pc:spChg chg="mod">
          <ac:chgData name="Kyle Anderson" userId="bd4b2443fb28b006" providerId="Windows Live" clId="Web-{F80C994C-DACC-4AA4-B704-939777933284}" dt="2023-05-31T02:18:43.805" v="791" actId="20577"/>
          <ac:spMkLst>
            <pc:docMk/>
            <pc:sldMk cId="1218967398" sldId="261"/>
            <ac:spMk id="3" creationId="{8F172F0A-84D9-93AF-E6FE-656A94F78FC2}"/>
          </ac:spMkLst>
        </pc:spChg>
      </pc:sldChg>
      <pc:sldChg chg="modSp add replId">
        <pc:chgData name="Kyle Anderson" userId="bd4b2443fb28b006" providerId="Windows Live" clId="Web-{F80C994C-DACC-4AA4-B704-939777933284}" dt="2023-05-31T02:40:36.091" v="1228" actId="20577"/>
        <pc:sldMkLst>
          <pc:docMk/>
          <pc:sldMk cId="1457267218" sldId="262"/>
        </pc:sldMkLst>
        <pc:spChg chg="mod">
          <ac:chgData name="Kyle Anderson" userId="bd4b2443fb28b006" providerId="Windows Live" clId="Web-{F80C994C-DACC-4AA4-B704-939777933284}" dt="2023-05-31T02:27:31.007" v="1015" actId="20577"/>
          <ac:spMkLst>
            <pc:docMk/>
            <pc:sldMk cId="1457267218" sldId="262"/>
            <ac:spMk id="2" creationId="{2CA83C58-5135-C471-83EE-940B5D994CAE}"/>
          </ac:spMkLst>
        </pc:spChg>
        <pc:spChg chg="mod">
          <ac:chgData name="Kyle Anderson" userId="bd4b2443fb28b006" providerId="Windows Live" clId="Web-{F80C994C-DACC-4AA4-B704-939777933284}" dt="2023-05-31T02:40:36.091" v="1228" actId="20577"/>
          <ac:spMkLst>
            <pc:docMk/>
            <pc:sldMk cId="1457267218" sldId="262"/>
            <ac:spMk id="3" creationId="{8F172F0A-84D9-93AF-E6FE-656A94F78FC2}"/>
          </ac:spMkLst>
        </pc:spChg>
      </pc:sldChg>
      <pc:sldChg chg="modSp add ord replId">
        <pc:chgData name="Kyle Anderson" userId="bd4b2443fb28b006" providerId="Windows Live" clId="Web-{F80C994C-DACC-4AA4-B704-939777933284}" dt="2023-05-31T02:29:43.401" v="1088" actId="20577"/>
        <pc:sldMkLst>
          <pc:docMk/>
          <pc:sldMk cId="2753347903" sldId="263"/>
        </pc:sldMkLst>
        <pc:spChg chg="mod">
          <ac:chgData name="Kyle Anderson" userId="bd4b2443fb28b006" providerId="Windows Live" clId="Web-{F80C994C-DACC-4AA4-B704-939777933284}" dt="2023-05-31T02:29:43.401" v="1088" actId="20577"/>
          <ac:spMkLst>
            <pc:docMk/>
            <pc:sldMk cId="2753347903" sldId="263"/>
            <ac:spMk id="3" creationId="{8F172F0A-84D9-93AF-E6FE-656A94F78FC2}"/>
          </ac:spMkLst>
        </pc:spChg>
      </pc:sldChg>
      <pc:sldChg chg="modSp add replId">
        <pc:chgData name="Kyle Anderson" userId="bd4b2443fb28b006" providerId="Windows Live" clId="Web-{F80C994C-DACC-4AA4-B704-939777933284}" dt="2023-05-31T02:54:47.837" v="1585" actId="20577"/>
        <pc:sldMkLst>
          <pc:docMk/>
          <pc:sldMk cId="846395165" sldId="264"/>
        </pc:sldMkLst>
        <pc:spChg chg="mod">
          <ac:chgData name="Kyle Anderson" userId="bd4b2443fb28b006" providerId="Windows Live" clId="Web-{F80C994C-DACC-4AA4-B704-939777933284}" dt="2023-05-31T02:40:49.107" v="1251" actId="20577"/>
          <ac:spMkLst>
            <pc:docMk/>
            <pc:sldMk cId="846395165" sldId="264"/>
            <ac:spMk id="2" creationId="{2CA83C58-5135-C471-83EE-940B5D994CAE}"/>
          </ac:spMkLst>
        </pc:spChg>
        <pc:spChg chg="mod">
          <ac:chgData name="Kyle Anderson" userId="bd4b2443fb28b006" providerId="Windows Live" clId="Web-{F80C994C-DACC-4AA4-B704-939777933284}" dt="2023-05-31T02:54:47.837" v="1585" actId="20577"/>
          <ac:spMkLst>
            <pc:docMk/>
            <pc:sldMk cId="846395165" sldId="264"/>
            <ac:spMk id="3" creationId="{8F172F0A-84D9-93AF-E6FE-656A94F78FC2}"/>
          </ac:spMkLst>
        </pc:spChg>
      </pc:sldChg>
      <pc:sldChg chg="modSp add replId">
        <pc:chgData name="Kyle Anderson" userId="bd4b2443fb28b006" providerId="Windows Live" clId="Web-{F80C994C-DACC-4AA4-B704-939777933284}" dt="2023-05-31T12:49:16.507" v="1739" actId="20577"/>
        <pc:sldMkLst>
          <pc:docMk/>
          <pc:sldMk cId="1190106746" sldId="265"/>
        </pc:sldMkLst>
        <pc:spChg chg="mod">
          <ac:chgData name="Kyle Anderson" userId="bd4b2443fb28b006" providerId="Windows Live" clId="Web-{F80C994C-DACC-4AA4-B704-939777933284}" dt="2023-05-31T02:47:00.976" v="1410" actId="20577"/>
          <ac:spMkLst>
            <pc:docMk/>
            <pc:sldMk cId="1190106746" sldId="265"/>
            <ac:spMk id="2" creationId="{2CA83C58-5135-C471-83EE-940B5D994CAE}"/>
          </ac:spMkLst>
        </pc:spChg>
        <pc:spChg chg="mod">
          <ac:chgData name="Kyle Anderson" userId="bd4b2443fb28b006" providerId="Windows Live" clId="Web-{F80C994C-DACC-4AA4-B704-939777933284}" dt="2023-05-31T12:49:16.507" v="1739" actId="20577"/>
          <ac:spMkLst>
            <pc:docMk/>
            <pc:sldMk cId="1190106746" sldId="265"/>
            <ac:spMk id="3" creationId="{8F172F0A-84D9-93AF-E6FE-656A94F78FC2}"/>
          </ac:spMkLst>
        </pc:spChg>
      </pc:sldChg>
      <pc:sldChg chg="modSp add replId">
        <pc:chgData name="Kyle Anderson" userId="bd4b2443fb28b006" providerId="Windows Live" clId="Web-{F80C994C-DACC-4AA4-B704-939777933284}" dt="2023-05-31T12:47:22.661" v="1709" actId="20577"/>
        <pc:sldMkLst>
          <pc:docMk/>
          <pc:sldMk cId="1489384099" sldId="266"/>
        </pc:sldMkLst>
        <pc:spChg chg="mod">
          <ac:chgData name="Kyle Anderson" userId="bd4b2443fb28b006" providerId="Windows Live" clId="Web-{F80C994C-DACC-4AA4-B704-939777933284}" dt="2023-05-31T12:45:21.376" v="1644" actId="1076"/>
          <ac:spMkLst>
            <pc:docMk/>
            <pc:sldMk cId="1489384099" sldId="266"/>
            <ac:spMk id="2" creationId="{2CA83C58-5135-C471-83EE-940B5D994CAE}"/>
          </ac:spMkLst>
        </pc:spChg>
        <pc:spChg chg="mod">
          <ac:chgData name="Kyle Anderson" userId="bd4b2443fb28b006" providerId="Windows Live" clId="Web-{F80C994C-DACC-4AA4-B704-939777933284}" dt="2023-05-31T12:47:22.661" v="1709" actId="20577"/>
          <ac:spMkLst>
            <pc:docMk/>
            <pc:sldMk cId="1489384099" sldId="266"/>
            <ac:spMk id="3" creationId="{8F172F0A-84D9-93AF-E6FE-656A94F78FC2}"/>
          </ac:spMkLst>
        </pc:spChg>
      </pc:sldChg>
      <pc:sldChg chg="modSp add replId">
        <pc:chgData name="Kyle Anderson" userId="bd4b2443fb28b006" providerId="Windows Live" clId="Web-{F80C994C-DACC-4AA4-B704-939777933284}" dt="2023-05-31T12:45:17.455" v="1642" actId="20577"/>
        <pc:sldMkLst>
          <pc:docMk/>
          <pc:sldMk cId="1737557306" sldId="267"/>
        </pc:sldMkLst>
        <pc:spChg chg="mod">
          <ac:chgData name="Kyle Anderson" userId="bd4b2443fb28b006" providerId="Windows Live" clId="Web-{F80C994C-DACC-4AA4-B704-939777933284}" dt="2023-05-31T12:44:56.345" v="1638" actId="20577"/>
          <ac:spMkLst>
            <pc:docMk/>
            <pc:sldMk cId="1737557306" sldId="267"/>
            <ac:spMk id="2" creationId="{2CA83C58-5135-C471-83EE-940B5D994CAE}"/>
          </ac:spMkLst>
        </pc:spChg>
        <pc:spChg chg="mod">
          <ac:chgData name="Kyle Anderson" userId="bd4b2443fb28b006" providerId="Windows Live" clId="Web-{F80C994C-DACC-4AA4-B704-939777933284}" dt="2023-05-31T12:45:17.455" v="1642" actId="20577"/>
          <ac:spMkLst>
            <pc:docMk/>
            <pc:sldMk cId="1737557306" sldId="267"/>
            <ac:spMk id="3" creationId="{8F172F0A-84D9-93AF-E6FE-656A94F78FC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04FD1-59F7-4342-935D-1F381DF7496F}" type="datetimeFigureOut">
              <a:t>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E86B5-C876-4368-AF7E-4414BF4A43F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88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2 minutes</a:t>
            </a:r>
          </a:p>
          <a:p>
            <a:r>
              <a:rPr lang="en-US" dirty="0">
                <a:cs typeface="Calibri"/>
              </a:rPr>
              <a:t>Show of hands, who can define Platform Eng</a:t>
            </a:r>
          </a:p>
          <a:p>
            <a:r>
              <a:rPr lang="en-US" dirty="0">
                <a:cs typeface="Calibri"/>
              </a:rPr>
              <a:t>GEHC consumed significant traditional resources from GE in the past</a:t>
            </a:r>
          </a:p>
          <a:p>
            <a:r>
              <a:rPr lang="en-US" dirty="0">
                <a:cs typeface="Calibri"/>
              </a:rPr>
              <a:t>Vending of empty clouds with guardrails and then it was the wild </a:t>
            </a:r>
            <a:r>
              <a:rPr lang="en-US" dirty="0" err="1">
                <a:cs typeface="Calibri"/>
              </a:rPr>
              <a:t>wild</a:t>
            </a:r>
            <a:r>
              <a:rPr lang="en-US" dirty="0">
                <a:cs typeface="Calibri"/>
              </a:rPr>
              <a:t> west</a:t>
            </a:r>
          </a:p>
          <a:p>
            <a:r>
              <a:rPr lang="en-US" dirty="0">
                <a:ea typeface="Calibri" panose="020F0502020204030204"/>
                <a:cs typeface="Calibri"/>
              </a:rPr>
              <a:t>Business demands more maturity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59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2 minutes</a:t>
            </a:r>
          </a:p>
          <a:p>
            <a:r>
              <a:rPr lang="en-US" dirty="0">
                <a:cs typeface="Calibri"/>
              </a:rPr>
              <a:t>Extensive </a:t>
            </a:r>
            <a:r>
              <a:rPr lang="en-US" dirty="0" err="1">
                <a:cs typeface="Calibri"/>
              </a:rPr>
              <a:t>IaC</a:t>
            </a:r>
            <a:r>
              <a:rPr lang="en-US" dirty="0">
                <a:cs typeface="Calibri"/>
              </a:rPr>
              <a:t> and CM pipelines, more steps</a:t>
            </a:r>
            <a:endParaRPr lang="en-US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249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2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075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2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93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2 minutes </a:t>
            </a:r>
          </a:p>
          <a:p>
            <a:r>
              <a:rPr lang="en-US" dirty="0">
                <a:cs typeface="Calibri"/>
              </a:rPr>
              <a:t>This is where people dig out their phone or leave</a:t>
            </a:r>
          </a:p>
          <a:p>
            <a:r>
              <a:rPr lang="en-US" dirty="0">
                <a:cs typeface="Calibri"/>
              </a:rPr>
              <a:t>Show of hands, who knows the generally-accepted textbook definition of Platform Engineering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09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3 minutes</a:t>
            </a:r>
          </a:p>
          <a:p>
            <a:r>
              <a:rPr lang="en-US" dirty="0">
                <a:cs typeface="Calibri"/>
              </a:rPr>
              <a:t>Avoid complaining too much</a:t>
            </a:r>
          </a:p>
          <a:p>
            <a:r>
              <a:rPr lang="en-US" dirty="0">
                <a:cs typeface="Calibri"/>
              </a:rPr>
              <a:t>Customize their clouds based on workload – subnets, routing, IAM, images, windows/</a:t>
            </a:r>
            <a:r>
              <a:rPr lang="en-US" dirty="0" err="1">
                <a:cs typeface="Calibri"/>
              </a:rPr>
              <a:t>linux</a:t>
            </a:r>
            <a:r>
              <a:rPr lang="en-US" dirty="0">
                <a:cs typeface="Calibri"/>
              </a:rPr>
              <a:t>, IaaS, Lambda, *</a:t>
            </a:r>
            <a:r>
              <a:rPr lang="en-US" dirty="0" err="1">
                <a:cs typeface="Calibri"/>
              </a:rPr>
              <a:t>ks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Don't be reductive of other disciplines</a:t>
            </a:r>
            <a:endParaRPr lang="en-US" dirty="0"/>
          </a:p>
          <a:p>
            <a:r>
              <a:rPr lang="en-US" dirty="0">
                <a:cs typeface="Calibri"/>
              </a:rPr>
              <a:t>Work is difficult to manage without clean DevOps/SRE/PE boundaries</a:t>
            </a:r>
          </a:p>
          <a:p>
            <a:r>
              <a:rPr lang="en-US" dirty="0">
                <a:cs typeface="Calibri"/>
              </a:rPr>
              <a:t>There are many ways to achieve the standards, and each team pays for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76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3 minutes (11)</a:t>
            </a:r>
          </a:p>
          <a:p>
            <a:r>
              <a:rPr lang="en-US" dirty="0">
                <a:cs typeface="Calibri"/>
              </a:rPr>
              <a:t>I'm going to assume many have heard of PE, people who attend conferences like this are more </a:t>
            </a:r>
            <a:r>
              <a:rPr lang="en-US" dirty="0" err="1">
                <a:cs typeface="Calibri"/>
              </a:rPr>
              <a:t>saavy</a:t>
            </a:r>
            <a:r>
              <a:rPr lang="en-US" dirty="0">
                <a:cs typeface="Calibri"/>
              </a:rPr>
              <a:t>, and it's not a new concept but it has been gaining ground in those dark and seedy social media circles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We've been doing PE for a while. Buy/Build paradigm software to skin clouds since private cloud days</a:t>
            </a:r>
            <a:endParaRPr lang="en-US"/>
          </a:p>
          <a:p>
            <a:r>
              <a:rPr lang="en-US" dirty="0">
                <a:cs typeface="Calibri"/>
              </a:rPr>
              <a:t>Reference the forcing function of poor standards with pipeline-driven abstraction layers – app teams understand these abstraction layers</a:t>
            </a:r>
          </a:p>
          <a:p>
            <a:r>
              <a:rPr lang="en-US" dirty="0">
                <a:cs typeface="Calibri"/>
              </a:rPr>
              <a:t>Focus on framework (Microsoft) aspect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57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2 minutes</a:t>
            </a:r>
          </a:p>
          <a:p>
            <a:r>
              <a:rPr lang="en-US" dirty="0">
                <a:cs typeface="Calibri"/>
              </a:rPr>
              <a:t>These strategies hinge around people</a:t>
            </a:r>
          </a:p>
          <a:p>
            <a:r>
              <a:rPr lang="en-US">
                <a:cs typeface="Calibri"/>
              </a:rPr>
              <a:t>Collaborate – don't demote people back to ops/</a:t>
            </a:r>
            <a:r>
              <a:rPr lang="en-US" err="1">
                <a:cs typeface="Calibri"/>
              </a:rPr>
              <a:t>devops</a:t>
            </a:r>
            <a:endParaRPr lang="en-US" dirty="0" err="1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07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3 minutes</a:t>
            </a:r>
          </a:p>
          <a:p>
            <a:r>
              <a:rPr lang="en-US" dirty="0">
                <a:cs typeface="Calibri"/>
              </a:rPr>
              <a:t>Reference how this is </a:t>
            </a:r>
            <a:r>
              <a:rPr lang="en-US" err="1">
                <a:cs typeface="Calibri"/>
              </a:rPr>
              <a:t>analogus</a:t>
            </a:r>
            <a:r>
              <a:rPr lang="en-US" dirty="0">
                <a:cs typeface="Calibri"/>
              </a:rPr>
              <a:t> to Google. </a:t>
            </a:r>
          </a:p>
          <a:p>
            <a:r>
              <a:rPr lang="en-US">
                <a:cs typeface="Calibri"/>
              </a:rPr>
              <a:t>Tell the anecdote about my boss googling "bicep and arm" and getting pictures of body parts</a:t>
            </a:r>
          </a:p>
          <a:p>
            <a:r>
              <a:rPr lang="en-US" dirty="0">
                <a:cs typeface="Calibri"/>
              </a:rPr>
              <a:t>Need and demand is a forcing function of maturity</a:t>
            </a:r>
          </a:p>
          <a:p>
            <a:r>
              <a:rPr lang="en-US">
                <a:cs typeface="Calibri"/>
              </a:rPr>
              <a:t>GAI and the calculator analogy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42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2 minutes tops</a:t>
            </a:r>
          </a:p>
          <a:p>
            <a:r>
              <a:rPr lang="en-US" dirty="0">
                <a:cs typeface="Calibri"/>
              </a:rPr>
              <a:t>Note: I really don't care about clouds. New forcing function We'll want to move workloads closer to GAI GPUs </a:t>
            </a:r>
          </a:p>
          <a:p>
            <a:r>
              <a:rPr lang="en-US" dirty="0">
                <a:cs typeface="Calibri"/>
              </a:rPr>
              <a:t>I care about some of these things a little, it's a </a:t>
            </a:r>
            <a:r>
              <a:rPr lang="en-US" err="1">
                <a:cs typeface="Calibri"/>
              </a:rPr>
              <a:t>casual</a:t>
            </a:r>
            <a:r>
              <a:rPr lang="en-US">
                <a:cs typeface="Calibri"/>
              </a:rPr>
              <a:t> relationship not a marriage</a:t>
            </a:r>
          </a:p>
          <a:p>
            <a:r>
              <a:rPr lang="en-US" dirty="0">
                <a:cs typeface="Calibri"/>
              </a:rPr>
              <a:t>I'm not sending my staff to training on terraform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809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3 minutes (21)</a:t>
            </a:r>
          </a:p>
          <a:p>
            <a:r>
              <a:rPr lang="en-US" dirty="0">
                <a:cs typeface="Calibri"/>
              </a:rPr>
              <a:t>It's not sausage-making anymore. The customer needs to understand and use my products. </a:t>
            </a:r>
            <a:endParaRPr lang="en-US"/>
          </a:p>
          <a:p>
            <a:r>
              <a:rPr lang="en-US" dirty="0">
                <a:cs typeface="Calibri"/>
              </a:rPr>
              <a:t>Talk about interview tactics – project for engineers</a:t>
            </a:r>
            <a:endParaRPr lang="en-US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968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2 minutes</a:t>
            </a:r>
          </a:p>
          <a:p>
            <a:r>
              <a:rPr lang="en-US">
                <a:cs typeface="Calibri"/>
              </a:rPr>
              <a:t>Focus on documenation and rebuilding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E86B5-C876-4368-AF7E-4414BF4A43F1}" type="slidenum"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99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66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8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66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3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95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0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79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0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24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8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6/1/2023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4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74" r:id="rId4"/>
    <p:sldLayoutId id="2147483675" r:id="rId5"/>
    <p:sldLayoutId id="2147483680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8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362F176A-9349-4CD7-8042-59C0200C8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0904" y="-4078"/>
            <a:ext cx="4641096" cy="105654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" descr="Angle view of circuit shaped like a brain">
            <a:extLst>
              <a:ext uri="{FF2B5EF4-FFF2-40B4-BE49-F238E27FC236}">
                <a16:creationId xmlns:a16="http://schemas.microsoft.com/office/drawing/2014/main" id="{7C3F0A85-6E2F-812D-1717-B3A367DFAD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57" r="2" b="2"/>
          <a:stretch/>
        </p:blipFill>
        <p:spPr>
          <a:xfrm>
            <a:off x="20" y="1074544"/>
            <a:ext cx="7573364" cy="5069861"/>
          </a:xfrm>
          <a:prstGeom prst="rect">
            <a:avLst/>
          </a:prstGeom>
        </p:spPr>
      </p:pic>
      <p:sp>
        <p:nvSpPr>
          <p:cNvPr id="32" name="Rectangle 12">
            <a:extLst>
              <a:ext uri="{FF2B5EF4-FFF2-40B4-BE49-F238E27FC236}">
                <a16:creationId xmlns:a16="http://schemas.microsoft.com/office/drawing/2014/main" id="{4E9A171F-91A7-42F8-B25C-E38B244E7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1031500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064738AB-B6BE-4867-889A-52CE4AC8D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5467" y="1095508"/>
            <a:ext cx="4606533" cy="501689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73503" y="1709530"/>
            <a:ext cx="3754671" cy="2528515"/>
          </a:xfrm>
        </p:spPr>
        <p:txBody>
          <a:bodyPr anchor="b">
            <a:normAutofit/>
          </a:bodyPr>
          <a:lstStyle/>
          <a:p>
            <a:pPr>
              <a:lnSpc>
                <a:spcPct val="115000"/>
              </a:lnSpc>
            </a:pPr>
            <a:r>
              <a:rPr lang="en-US" sz="2500" b="1" i="1" dirty="0">
                <a:solidFill>
                  <a:schemeClr val="bg1"/>
                </a:solidFill>
              </a:rPr>
              <a:t>Generative AI Strategies on Platform &amp; Cloud Engineering</a:t>
            </a:r>
            <a:endParaRPr lang="en-US" sz="2500" dirty="0">
              <a:solidFill>
                <a:schemeClr val="bg1"/>
              </a:solidFill>
            </a:endParaRPr>
          </a:p>
          <a:p>
            <a:pPr>
              <a:lnSpc>
                <a:spcPct val="115000"/>
              </a:lnSpc>
            </a:pPr>
            <a:endParaRPr lang="en-US" sz="2500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76915" y="4238046"/>
            <a:ext cx="3751260" cy="1741404"/>
          </a:xfrm>
        </p:spPr>
        <p:txBody>
          <a:bodyPr anchor="t">
            <a:normAutofit lnSpcReduction="10000"/>
          </a:bodyPr>
          <a:lstStyle/>
          <a:p>
            <a:r>
              <a:rPr lang="en-US" sz="2000" dirty="0">
                <a:solidFill>
                  <a:schemeClr val="bg1"/>
                </a:solidFill>
                <a:ea typeface="Meiryo"/>
              </a:rPr>
              <a:t>Kyle Anderson</a:t>
            </a:r>
          </a:p>
          <a:p>
            <a:r>
              <a:rPr lang="en-US" sz="2000" dirty="0">
                <a:solidFill>
                  <a:schemeClr val="bg1"/>
                </a:solidFill>
                <a:ea typeface="Meiryo"/>
              </a:rPr>
              <a:t>Sr. Director – Cloud</a:t>
            </a:r>
          </a:p>
          <a:p>
            <a:r>
              <a:rPr lang="en-US" sz="2000" dirty="0">
                <a:solidFill>
                  <a:schemeClr val="bg1"/>
                </a:solidFill>
                <a:ea typeface="Meiryo"/>
              </a:rPr>
              <a:t>GE HealthCare</a:t>
            </a:r>
          </a:p>
        </p:txBody>
      </p:sp>
      <p:sp>
        <p:nvSpPr>
          <p:cNvPr id="34" name="Rectangle 16">
            <a:extLst>
              <a:ext uri="{FF2B5EF4-FFF2-40B4-BE49-F238E27FC236}">
                <a16:creationId xmlns:a16="http://schemas.microsoft.com/office/drawing/2014/main" id="{57851D67-7085-40E2-B146-F91433A28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405"/>
            <a:ext cx="7534656" cy="73455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8">
            <a:extLst>
              <a:ext uri="{FF2B5EF4-FFF2-40B4-BE49-F238E27FC236}">
                <a16:creationId xmlns:a16="http://schemas.microsoft.com/office/drawing/2014/main" id="{9C969C2C-E7E3-4052-87D4-61E733EC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6112401"/>
            <a:ext cx="1218895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20">
            <a:extLst>
              <a:ext uri="{FF2B5EF4-FFF2-40B4-BE49-F238E27FC236}">
                <a16:creationId xmlns:a16="http://schemas.microsoft.com/office/drawing/2014/main" id="{7C60369F-A41B-4D6E-8990-30E2715C5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1459" y="0"/>
            <a:ext cx="6400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Productization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282605"/>
            <a:ext cx="10487744" cy="4439823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Interact with your customers to establish a roadmap – including SRE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Start small and iterate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Keep clear of edge cases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You will likely have many products, scope and plan appropriately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Assume GAI will become more prolific in all interactions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Understand how your service catalogs relate to your products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Innovate &amp; Rebuild!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>
                <a:ea typeface="Meiryo"/>
              </a:rPr>
              <a:t>Reduce/Eliminate "Ready to Work" staffing perception</a:t>
            </a: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489384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Combining PE and GAI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887650"/>
          </a:xfrm>
        </p:spPr>
        <p:txBody>
          <a:bodyPr anchor="t">
            <a:normAutofit/>
          </a:bodyPr>
          <a:lstStyle/>
          <a:p>
            <a:pPr marL="285750" indent="-285750">
              <a:buFont typeface="Arial,Sans-Serif" panose="020B0503020204020204" pitchFamily="34" charset="0"/>
              <a:buChar char="•"/>
            </a:pPr>
            <a:r>
              <a:rPr lang="en-US" dirty="0">
                <a:ea typeface="Meiryo"/>
              </a:rPr>
              <a:t>Demand excellent documentation as part of acceptance criteria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Put Chat/Cognitive Search in front of documentation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Pipeline Driven - Pragmatic, Modular, Combinative </a:t>
            </a:r>
            <a:endParaRPr lang="en-US" dirty="0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Don’t attempt to boil the ocean </a:t>
            </a:r>
            <a:endParaRPr lang="en-US" dirty="0">
              <a:ea typeface="+mn-lt"/>
              <a:cs typeface="+mn-lt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Anticipate maturity to grow in the marketplace to meet our needs</a:t>
            </a:r>
            <a:endParaRPr lang="en-US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Establish metrics to validate engineering success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Embrace the polyglot!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7375573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Common Solutions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381996"/>
            <a:ext cx="10355223" cy="4616519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strike="sngStrike" dirty="0">
                <a:ea typeface="+mn-lt"/>
                <a:cs typeface="+mn-lt"/>
              </a:rPr>
              <a:t>Empty and Full Clouds</a:t>
            </a:r>
            <a:r>
              <a:rPr lang="en-US" dirty="0">
                <a:ea typeface="+mn-lt"/>
                <a:cs typeface="+mn-lt"/>
              </a:rPr>
              <a:t> (Rebuild)</a:t>
            </a:r>
            <a:endParaRPr lang="en-US" i="1" u="sng" dirty="0">
              <a:ea typeface="+mn-lt"/>
              <a:cs typeface="+mn-lt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i="1" u="sng" strike="sngStrike" dirty="0">
                <a:ea typeface="Meiryo"/>
              </a:rPr>
              <a:t>Everyone</a:t>
            </a:r>
            <a:r>
              <a:rPr lang="en-US" i="1" strike="sngStrike" dirty="0">
                <a:ea typeface="Meiryo"/>
              </a:rPr>
              <a:t> </a:t>
            </a:r>
            <a:r>
              <a:rPr lang="en-US" strike="sngStrike" dirty="0">
                <a:ea typeface="Meiryo"/>
              </a:rPr>
              <a:t>in a tech org thinks they're a cloud architect</a:t>
            </a:r>
            <a:r>
              <a:rPr lang="en-US" dirty="0">
                <a:ea typeface="Meiryo"/>
              </a:rPr>
              <a:t> (Productize)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strike="sngStrike" dirty="0">
                <a:ea typeface="Meiryo"/>
              </a:rPr>
              <a:t>In spite of Agile, work gets messy</a:t>
            </a:r>
            <a:r>
              <a:rPr lang="en-US" dirty="0">
                <a:ea typeface="Meiryo"/>
              </a:rPr>
              <a:t> (SRE)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strike="sngStrike">
                <a:ea typeface="Meiryo"/>
              </a:rPr>
              <a:t>Inefficient approach to standards</a:t>
            </a:r>
            <a:r>
              <a:rPr lang="en-US">
                <a:ea typeface="Meiryo"/>
              </a:rPr>
              <a:t> (Productize)</a:t>
            </a:r>
            <a:endParaRPr lang="en-US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strike="sngStrike" dirty="0">
                <a:ea typeface="Meiryo"/>
              </a:rPr>
              <a:t>Priorities and standards </a:t>
            </a:r>
            <a:r>
              <a:rPr lang="en-US" strike="sngStrike">
                <a:ea typeface="Meiryo"/>
              </a:rPr>
              <a:t>change</a:t>
            </a:r>
            <a:r>
              <a:rPr lang="en-US">
                <a:ea typeface="Meiryo"/>
              </a:rPr>
              <a:t> (Productize)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strike="sngStrike" dirty="0">
                <a:ea typeface="Meiryo"/>
              </a:rPr>
              <a:t>Multi-Cloud</a:t>
            </a:r>
            <a:r>
              <a:rPr lang="en-US" dirty="0">
                <a:ea typeface="Meiryo"/>
              </a:rPr>
              <a:t> (GAI)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strike="sngStrike" dirty="0">
                <a:ea typeface="Meiryo"/>
              </a:rPr>
              <a:t>Diversity of Technology</a:t>
            </a:r>
            <a:r>
              <a:rPr lang="en-US" dirty="0">
                <a:ea typeface="Meiryo"/>
              </a:rPr>
              <a:t> (GAI)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897378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Challenges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887650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Legal &amp; Security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Predicting the future</a:t>
            </a:r>
            <a:endParaRPr lang="en-US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Embracing PE and GAI as a team &amp; company</a:t>
            </a:r>
            <a:endParaRPr lang="en-US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Slowing down to go faster</a:t>
            </a:r>
            <a:endParaRPr lang="en-US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Clients and Customers</a:t>
            </a:r>
            <a:endParaRPr lang="en-US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Intransigent Individuals and Teams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GAI date cutoff and other challenges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797169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Discussion and Q&amp;A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887650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3092483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Appendix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887650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Cloud vendors and GAI</a:t>
            </a:r>
            <a:endParaRPr lang="en-US" i="1" u="sng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387702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Introduction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702257"/>
            <a:ext cx="9935571" cy="3887650"/>
          </a:xfrm>
        </p:spPr>
        <p:txBody>
          <a:bodyPr anchor="t">
            <a:normAutofit/>
          </a:bodyPr>
          <a:lstStyle/>
          <a:p>
            <a:r>
              <a:rPr lang="en-US" dirty="0">
                <a:ea typeface="Meiryo"/>
              </a:rPr>
              <a:t>GE HealthCare technology divesture from GE – standing up a Fortune 100 company from scratch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Massive transformation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Very real time and financial challenges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Shadow IT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Relatively lean cloud team with common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201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Focus for the next ~20 minutes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893" y="2391018"/>
            <a:ext cx="5266824" cy="4359875"/>
          </a:xfrm>
        </p:spPr>
        <p:txBody>
          <a:bodyPr anchor="t">
            <a:normAutofit lnSpcReduction="10000"/>
          </a:bodyPr>
          <a:lstStyle/>
          <a:p>
            <a:r>
              <a:rPr lang="en-US" dirty="0">
                <a:ea typeface="Meiryo"/>
              </a:rPr>
              <a:t>Expect: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Define: Platform Engineering, GAI, (</a:t>
            </a:r>
            <a:r>
              <a:rPr lang="en-US" dirty="0">
                <a:ea typeface="+mn-lt"/>
                <a:cs typeface="+mn-lt"/>
              </a:rPr>
              <a:t>DevOps)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Common patterns that should apply to many organizations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A GAI strategy focused on cloud acceleration 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The appropriate amount of buzzwords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A healthy amount of optimism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AF890E5-461D-CAC3-5A75-6E7F15CACB65}"/>
              </a:ext>
            </a:extLst>
          </p:cNvPr>
          <p:cNvSpPr txBox="1">
            <a:spLocks/>
          </p:cNvSpPr>
          <p:nvPr/>
        </p:nvSpPr>
        <p:spPr>
          <a:xfrm>
            <a:off x="7300813" y="2238557"/>
            <a:ext cx="4891346" cy="4856829"/>
          </a:xfrm>
          <a:prstGeom prst="rect">
            <a:avLst/>
          </a:prstGeom>
        </p:spPr>
        <p:txBody>
          <a:bodyPr vert="horz" lIns="109728" tIns="109728" rIns="109728" bIns="91440" rtlCol="0" anchor="t">
            <a:normAutofit/>
          </a:bodyPr>
          <a:lstStyle>
            <a:lvl1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b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-320040" algn="l" defTabSz="914400" rtl="0" eaLnBrk="1" latinLnBrk="0" hangingPunct="1">
              <a:lnSpc>
                <a:spcPct val="140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2024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24028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56032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880360" indent="-320040" algn="l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  <a:defRPr sz="14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ea typeface="Meiryo"/>
              </a:rPr>
              <a:t>Don't Expect: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Esoteric discussion about LLMs, training or ML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Discuss specific GAI platforms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Nuanced examples about GEHC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Tips to optimize your ChatGPT experience or "GAI Fails"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Anything more than a nod to SRE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Demos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505388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Common Problems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238431"/>
            <a:ext cx="9935571" cy="4616519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Empty and Full Clouds</a:t>
            </a:r>
            <a:endParaRPr lang="en-US" i="1" u="sng" dirty="0">
              <a:ea typeface="+mn-lt"/>
              <a:cs typeface="+mn-lt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i="1" u="sng" dirty="0">
                <a:ea typeface="Meiryo"/>
              </a:rPr>
              <a:t>Everyone</a:t>
            </a:r>
            <a:r>
              <a:rPr lang="en-US" i="1" dirty="0">
                <a:ea typeface="Meiryo"/>
              </a:rPr>
              <a:t> </a:t>
            </a:r>
            <a:r>
              <a:rPr lang="en-US" dirty="0">
                <a:ea typeface="Meiryo"/>
              </a:rPr>
              <a:t>in a tech org thinks they're a cloud architect</a:t>
            </a:r>
            <a:endParaRPr lang="en-US">
              <a:ea typeface="Meiryo"/>
            </a:endParaRPr>
          </a:p>
          <a:p>
            <a:pPr marL="285750" lvl="1">
              <a:buFont typeface="Arial" panose="020B0503020204020204" pitchFamily="34" charset="0"/>
              <a:buChar char="•"/>
            </a:pPr>
            <a:r>
              <a:rPr lang="en-US" sz="1800" b="1" dirty="0">
                <a:ea typeface="Meiryo"/>
              </a:rPr>
              <a:t> </a:t>
            </a:r>
            <a:r>
              <a:rPr lang="en-US" sz="1800" b="1" i="1" u="sng" dirty="0">
                <a:ea typeface="Meiryo"/>
              </a:rPr>
              <a:t>Everyone</a:t>
            </a:r>
            <a:r>
              <a:rPr lang="en-US" sz="1800" b="1" i="1" dirty="0">
                <a:ea typeface="Meiryo"/>
              </a:rPr>
              <a:t> </a:t>
            </a:r>
            <a:r>
              <a:rPr lang="en-US" sz="1800" b="1" dirty="0">
                <a:ea typeface="Meiryo"/>
              </a:rPr>
              <a:t>is prescriptive about their clouds</a:t>
            </a:r>
          </a:p>
          <a:p>
            <a:pPr marL="285750" lvl="1">
              <a:buFont typeface="Arial" panose="020B0503020204020204" pitchFamily="34" charset="0"/>
              <a:buChar char="•"/>
            </a:pPr>
            <a:r>
              <a:rPr lang="en-US" sz="1800" b="1" dirty="0">
                <a:ea typeface="Meiryo"/>
              </a:rPr>
              <a:t> </a:t>
            </a:r>
            <a:r>
              <a:rPr lang="en-US" sz="1800" b="1" i="1" u="sng" dirty="0">
                <a:ea typeface="Meiryo"/>
              </a:rPr>
              <a:t>Everyone</a:t>
            </a:r>
            <a:r>
              <a:rPr lang="en-US" sz="1800" b="1" i="1" dirty="0">
                <a:ea typeface="Meiryo"/>
              </a:rPr>
              <a:t> </a:t>
            </a:r>
            <a:r>
              <a:rPr lang="en-US" sz="1800" b="1" dirty="0">
                <a:ea typeface="Meiryo"/>
              </a:rPr>
              <a:t>communicates in BOMs not requirements or stories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In spite of Agile, work gets messy 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Inefficient approach to standards – duplication of effort</a:t>
            </a:r>
            <a:endParaRPr lang="en-US" dirty="0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Priorities, requirements and standards change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Multi-Cloud FTW!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Diversity of Technology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59657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Platform Engineering (PE)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369553"/>
            <a:ext cx="9935571" cy="4424269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DevOps has many problems. </a:t>
            </a:r>
            <a:endParaRPr lang="en-US" i="1" u="sng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Platform Engineering = </a:t>
            </a:r>
            <a:r>
              <a:rPr lang="en-US" i="1" dirty="0">
                <a:ea typeface="Meiryo"/>
              </a:rPr>
              <a:t>Productized </a:t>
            </a:r>
            <a:r>
              <a:rPr lang="en-US" dirty="0">
                <a:ea typeface="Meiryo"/>
              </a:rPr>
              <a:t>Paved Paths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Secure, Documented, Understood Framework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Adaptable and Scalable</a:t>
            </a:r>
            <a:endParaRPr lang="en-US" dirty="0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Iterative - Follows SDLC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Consultative Customer Relationship with Reference Architectures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Control Planes and Abstraction Layers to keep people focused on application not cloud/infra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21896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Platform Engineering Team(s)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369553"/>
            <a:ext cx="9935571" cy="4351476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Fewer "Cloud" &amp; "DevOps" people and more "Platform" people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Tier based on skills, not clouds or other silos</a:t>
            </a:r>
          </a:p>
          <a:p>
            <a:pPr marL="285750" indent="-285750">
              <a:buFont typeface="Arial,Sans-Serif" panose="020B0503020204020204" pitchFamily="34" charset="0"/>
              <a:buChar char="•"/>
            </a:pPr>
            <a:r>
              <a:rPr lang="en-US" dirty="0">
                <a:ea typeface="Meiryo"/>
              </a:rPr>
              <a:t>Fewer specialists, more generalists</a:t>
            </a:r>
          </a:p>
          <a:p>
            <a:pPr marL="285750" indent="-285750">
              <a:buFont typeface="Arial,Sans-Serif" panose="020B0503020204020204" pitchFamily="34" charset="0"/>
              <a:buChar char="•"/>
            </a:pPr>
            <a:r>
              <a:rPr lang="en-US" dirty="0">
                <a:ea typeface="Meiryo"/>
              </a:rPr>
              <a:t>Train and rebrand appropriately - Coach and Invest in Innovation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Collaborate with SRE &amp; App Teams but do not integrate them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Platform Engineers/Architects behave more like SW Engineers </a:t>
            </a:r>
          </a:p>
        </p:txBody>
      </p:sp>
    </p:spTree>
    <p:extLst>
      <p:ext uri="{BB962C8B-B14F-4D97-AF65-F5344CB8AC3E}">
        <p14:creationId xmlns:p14="http://schemas.microsoft.com/office/powerpoint/2010/main" val="2753347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Enter: Generative AI (GAI)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380285"/>
            <a:ext cx="9935571" cy="4561302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Paradigm shift</a:t>
            </a:r>
            <a:endParaRPr lang="en-US" dirty="0"/>
          </a:p>
          <a:p>
            <a:pPr marL="285750" lvl="1">
              <a:buFont typeface="Arial" panose="020B0503020204020204" pitchFamily="34" charset="0"/>
              <a:buChar char="•"/>
            </a:pPr>
            <a:r>
              <a:rPr lang="en-US" sz="1800" b="1" dirty="0">
                <a:ea typeface="Meiryo"/>
              </a:rPr>
              <a:t>Leveraging is novel now, mandatory in the future</a:t>
            </a:r>
          </a:p>
          <a:p>
            <a:pPr marL="285750" lvl="1">
              <a:buFont typeface="Arial" panose="020B0503020204020204" pitchFamily="34" charset="0"/>
              <a:buChar char="•"/>
            </a:pPr>
            <a:r>
              <a:rPr lang="en-US" sz="1800" b="1" dirty="0">
                <a:ea typeface="Meiryo"/>
              </a:rPr>
              <a:t>Potential long-term impacts on people's careers</a:t>
            </a:r>
          </a:p>
          <a:p>
            <a:pPr marL="285750" lvl="1">
              <a:buFont typeface="Arial,Sans-Serif" panose="020B0503020204020204" pitchFamily="34" charset="0"/>
              <a:buChar char="•"/>
            </a:pPr>
            <a:r>
              <a:rPr lang="en-US" sz="1800" b="1" dirty="0">
                <a:ea typeface="Meiryo"/>
              </a:rPr>
              <a:t>Elevates capable engineers and architects</a:t>
            </a:r>
            <a:endParaRPr lang="en-US" sz="1800" b="1">
              <a:ea typeface="Meiryo"/>
            </a:endParaRPr>
          </a:p>
          <a:p>
            <a:pPr marL="285750" lvl="1">
              <a:buFont typeface="Arial,Sans-Serif" panose="020B0503020204020204" pitchFamily="34" charset="0"/>
              <a:buChar char="•"/>
            </a:pPr>
            <a:r>
              <a:rPr lang="en-US" sz="1800" b="1" dirty="0">
                <a:ea typeface="Meiryo"/>
              </a:rPr>
              <a:t>GIGO - GAI is reflective of the people using it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Very foggy crystal ball – Star Trek or Terminator?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It generally works* - Anticipate Maturity</a:t>
            </a:r>
            <a:endParaRPr lang="en-US" b="1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GAI understands much and knows nothing</a:t>
            </a:r>
            <a:endParaRPr lang="en-US" b="1" dirty="0">
              <a:ea typeface="Meiryo"/>
            </a:endParaRPr>
          </a:p>
          <a:p>
            <a:pPr marL="285750" lvl="1"/>
            <a:endParaRPr lang="en-US" b="1" dirty="0">
              <a:ea typeface="Meiryo"/>
            </a:endParaRPr>
          </a:p>
          <a:p>
            <a:pPr marL="285750" lvl="1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457267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A list of things I no longer care about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359910"/>
            <a:ext cx="9935571" cy="4229997"/>
          </a:xfrm>
        </p:spPr>
        <p:txBody>
          <a:bodyPr anchor="t">
            <a:normAutofit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Terraform, Bicep, CloudFormation, ARM</a:t>
            </a:r>
            <a:endParaRPr lang="en-US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Ansible, Chef, Puppet, bash, </a:t>
            </a:r>
            <a:r>
              <a:rPr lang="en-US" err="1">
                <a:ea typeface="Meiryo"/>
              </a:rPr>
              <a:t>powershell</a:t>
            </a:r>
            <a:endParaRPr lang="en-US" dirty="0" err="1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 err="1">
                <a:ea typeface="Meiryo"/>
              </a:rPr>
              <a:t>Github</a:t>
            </a:r>
            <a:r>
              <a:rPr lang="en-US" dirty="0">
                <a:ea typeface="Meiryo"/>
              </a:rPr>
              <a:t> Actions, Gitlab-CI, Jenkins, Azure DevOps, AWS </a:t>
            </a:r>
            <a:r>
              <a:rPr lang="en-US" dirty="0" err="1">
                <a:ea typeface="Meiryo"/>
              </a:rPr>
              <a:t>CodeDeploy</a:t>
            </a:r>
            <a:endParaRPr lang="en-US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Python, Java, Go, Rust, SQL Queries, Kotlin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AWS, Azure, GCP, OCI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Cloud Certifications!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X number of years of experience in any of the above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846395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A83C58-5135-C471-83EE-940B5D99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a typeface="Meiryo"/>
              </a:rPr>
              <a:t>Things I now care about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2F0A-84D9-93AF-E6FE-656A94F78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5371" y="2337823"/>
            <a:ext cx="9935571" cy="4252084"/>
          </a:xfrm>
        </p:spPr>
        <p:txBody>
          <a:bodyPr anchor="t">
            <a:normAutofit lnSpcReduction="10000"/>
          </a:bodyPr>
          <a:lstStyle/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The Customer Experience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Pragmatic Results</a:t>
            </a:r>
            <a:endParaRPr lang="en-US" dirty="0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Engineers and architects that use GAI to design and build solutions</a:t>
            </a:r>
            <a:endParaRPr lang="en-US"/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My ever-growing Service Catalog(s)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Functional, extensible code and APIs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A robust backlog and roadmap the C-Suite can invest in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KPI: our ability to adapt and change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r>
              <a:rPr lang="en-US" dirty="0">
                <a:ea typeface="Meiryo"/>
              </a:rPr>
              <a:t>Open-mindedness when building roadmaps</a:t>
            </a: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  <a:p>
            <a:pPr marL="285750" indent="-285750">
              <a:buFont typeface="Arial" panose="020B0503020204020204" pitchFamily="34" charset="0"/>
              <a:buChar char="•"/>
            </a:pPr>
            <a:endParaRPr lang="en-US" dirty="0">
              <a:ea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1190106746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ShojiVTI</vt:lpstr>
      <vt:lpstr>Generative AI Strategies on Platform &amp; Cloud Engineering </vt:lpstr>
      <vt:lpstr>Introduction</vt:lpstr>
      <vt:lpstr>Focus for the next ~20 minutes</vt:lpstr>
      <vt:lpstr>Common Problems</vt:lpstr>
      <vt:lpstr>Platform Engineering (PE)</vt:lpstr>
      <vt:lpstr>Platform Engineering Team(s)</vt:lpstr>
      <vt:lpstr>Enter: Generative AI (GAI)</vt:lpstr>
      <vt:lpstr>A list of things I no longer care about</vt:lpstr>
      <vt:lpstr>Things I now care about</vt:lpstr>
      <vt:lpstr>Productization</vt:lpstr>
      <vt:lpstr>Combining PE and GAI</vt:lpstr>
      <vt:lpstr>Common Solutions</vt:lpstr>
      <vt:lpstr>Challenges</vt:lpstr>
      <vt:lpstr>Discussion and Q&amp;A</vt:lpstr>
      <vt:lpstr>Appendix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Generative AI Strategies on Platform &amp; Cloud Engineering </dc:title>
  <dc:creator/>
  <cp:lastModifiedBy/>
  <cp:revision>784</cp:revision>
  <dcterms:created xsi:type="dcterms:W3CDTF">2023-05-31T01:24:27Z</dcterms:created>
  <dcterms:modified xsi:type="dcterms:W3CDTF">2023-06-01T14:51:21Z</dcterms:modified>
</cp:coreProperties>
</file>